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5"/>
  </p:notesMasterIdLst>
  <p:sldIdLst>
    <p:sldId id="256" r:id="rId5"/>
    <p:sldId id="277" r:id="rId6"/>
    <p:sldId id="429" r:id="rId7"/>
    <p:sldId id="257" r:id="rId8"/>
    <p:sldId id="274" r:id="rId9"/>
    <p:sldId id="297" r:id="rId10"/>
    <p:sldId id="278" r:id="rId11"/>
    <p:sldId id="299" r:id="rId12"/>
    <p:sldId id="302" r:id="rId13"/>
    <p:sldId id="301" r:id="rId14"/>
    <p:sldId id="292" r:id="rId15"/>
    <p:sldId id="303" r:id="rId16"/>
    <p:sldId id="304" r:id="rId17"/>
    <p:sldId id="290" r:id="rId18"/>
    <p:sldId id="425" r:id="rId19"/>
    <p:sldId id="426" r:id="rId20"/>
    <p:sldId id="427" r:id="rId21"/>
    <p:sldId id="431" r:id="rId22"/>
    <p:sldId id="284" r:id="rId23"/>
    <p:sldId id="432" r:id="rId24"/>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087"/>
    <a:srgbClr val="381D0A"/>
    <a:srgbClr val="B76732"/>
    <a:srgbClr val="622205"/>
    <a:srgbClr val="1A1411"/>
    <a:srgbClr val="742B02"/>
    <a:srgbClr val="3E302F"/>
    <a:srgbClr val="CFBBB0"/>
    <a:srgbClr val="B48662"/>
    <a:srgbClr val="C3743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B45D462-9909-442B-A35D-AD96DB05D356}" v="30" dt="2025-08-21T20:36:19.87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173" autoAdjust="0"/>
    <p:restoredTop sz="86081" autoAdjust="0"/>
  </p:normalViewPr>
  <p:slideViewPr>
    <p:cSldViewPr snapToGrid="0">
      <p:cViewPr varScale="1">
        <p:scale>
          <a:sx n="68" d="100"/>
          <a:sy n="68" d="100"/>
        </p:scale>
        <p:origin x="1392" y="53"/>
      </p:cViewPr>
      <p:guideLst/>
    </p:cSldViewPr>
  </p:slideViewPr>
  <p:notesTextViewPr>
    <p:cViewPr>
      <p:scale>
        <a:sx n="1" d="1"/>
        <a:sy n="1" d="1"/>
      </p:scale>
      <p:origin x="0" y="0"/>
    </p:cViewPr>
  </p:notesTextViewPr>
  <p:notesViewPr>
    <p:cSldViewPr snapToGrid="0">
      <p:cViewPr varScale="1">
        <p:scale>
          <a:sx n="60" d="100"/>
          <a:sy n="60" d="100"/>
        </p:scale>
        <p:origin x="3187" y="4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18AFFABB-2CB7-4A77-830F-FF78B2D9EED9}" type="datetimeFigureOut">
              <a:rPr lang="en-IE" smtClean="0"/>
              <a:t>10/09/2025</a:t>
            </a:fld>
            <a:endParaRPr lang="en-IE"/>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IE"/>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IE"/>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7BCD0288-D403-489E-A3DF-20A575D4C29C}" type="slidenum">
              <a:rPr lang="en-IE" smtClean="0"/>
              <a:t>‹#›</a:t>
            </a:fld>
            <a:endParaRPr lang="en-IE"/>
          </a:p>
        </p:txBody>
      </p:sp>
    </p:spTree>
    <p:extLst>
      <p:ext uri="{BB962C8B-B14F-4D97-AF65-F5344CB8AC3E}">
        <p14:creationId xmlns:p14="http://schemas.microsoft.com/office/powerpoint/2010/main" val="5898614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7BCD0288-D403-489E-A3DF-20A575D4C29C}" type="slidenum">
              <a:rPr lang="en-IE" smtClean="0"/>
              <a:t>1</a:t>
            </a:fld>
            <a:endParaRPr lang="en-IE"/>
          </a:p>
        </p:txBody>
      </p:sp>
    </p:spTree>
    <p:extLst>
      <p:ext uri="{BB962C8B-B14F-4D97-AF65-F5344CB8AC3E}">
        <p14:creationId xmlns:p14="http://schemas.microsoft.com/office/powerpoint/2010/main" val="25078413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7BCD0288-D403-489E-A3DF-20A575D4C29C}" type="slidenum">
              <a:rPr lang="en-IE" smtClean="0"/>
              <a:t>10</a:t>
            </a:fld>
            <a:endParaRPr lang="en-IE"/>
          </a:p>
        </p:txBody>
      </p:sp>
    </p:spTree>
    <p:extLst>
      <p:ext uri="{BB962C8B-B14F-4D97-AF65-F5344CB8AC3E}">
        <p14:creationId xmlns:p14="http://schemas.microsoft.com/office/powerpoint/2010/main" val="17147481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7BCD0288-D403-489E-A3DF-20A575D4C29C}" type="slidenum">
              <a:rPr lang="en-IE" smtClean="0"/>
              <a:t>11</a:t>
            </a:fld>
            <a:endParaRPr lang="en-IE"/>
          </a:p>
        </p:txBody>
      </p:sp>
    </p:spTree>
    <p:extLst>
      <p:ext uri="{BB962C8B-B14F-4D97-AF65-F5344CB8AC3E}">
        <p14:creationId xmlns:p14="http://schemas.microsoft.com/office/powerpoint/2010/main" val="32369208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7BCD0288-D403-489E-A3DF-20A575D4C29C}" type="slidenum">
              <a:rPr lang="en-IE" smtClean="0"/>
              <a:t>12</a:t>
            </a:fld>
            <a:endParaRPr lang="en-IE"/>
          </a:p>
        </p:txBody>
      </p:sp>
    </p:spTree>
    <p:extLst>
      <p:ext uri="{BB962C8B-B14F-4D97-AF65-F5344CB8AC3E}">
        <p14:creationId xmlns:p14="http://schemas.microsoft.com/office/powerpoint/2010/main" val="11478170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7BCD0288-D403-489E-A3DF-20A575D4C29C}" type="slidenum">
              <a:rPr lang="en-IE" smtClean="0"/>
              <a:t>13</a:t>
            </a:fld>
            <a:endParaRPr lang="en-IE"/>
          </a:p>
        </p:txBody>
      </p:sp>
    </p:spTree>
    <p:extLst>
      <p:ext uri="{BB962C8B-B14F-4D97-AF65-F5344CB8AC3E}">
        <p14:creationId xmlns:p14="http://schemas.microsoft.com/office/powerpoint/2010/main" val="10993315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7BCD0288-D403-489E-A3DF-20A575D4C29C}" type="slidenum">
              <a:rPr lang="en-IE" smtClean="0"/>
              <a:t>14</a:t>
            </a:fld>
            <a:endParaRPr lang="en-IE"/>
          </a:p>
        </p:txBody>
      </p:sp>
    </p:spTree>
    <p:extLst>
      <p:ext uri="{BB962C8B-B14F-4D97-AF65-F5344CB8AC3E}">
        <p14:creationId xmlns:p14="http://schemas.microsoft.com/office/powerpoint/2010/main" val="31143414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Recap slide.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Potentially furthering progressive drug use policy (Harm Reduction, Health Led, etc.)</a:t>
            </a:r>
            <a:endParaRPr lang="en-IE" dirty="0"/>
          </a:p>
          <a:p>
            <a:endParaRPr lang="en-US" dirty="0"/>
          </a:p>
        </p:txBody>
      </p:sp>
      <p:sp>
        <p:nvSpPr>
          <p:cNvPr id="4" name="Slide Number Placeholder 3"/>
          <p:cNvSpPr>
            <a:spLocks noGrp="1"/>
          </p:cNvSpPr>
          <p:nvPr>
            <p:ph type="sldNum" sz="quarter" idx="10"/>
          </p:nvPr>
        </p:nvSpPr>
        <p:spPr/>
        <p:txBody>
          <a:bodyPr/>
          <a:lstStyle/>
          <a:p>
            <a:fld id="{D2539FEA-4086-46F6-B505-D60EE8263354}" type="slidenum">
              <a:rPr lang="en-IE" smtClean="0"/>
              <a:t>15</a:t>
            </a:fld>
            <a:endParaRPr lang="en-IE"/>
          </a:p>
        </p:txBody>
      </p:sp>
    </p:spTree>
    <p:extLst>
      <p:ext uri="{BB962C8B-B14F-4D97-AF65-F5344CB8AC3E}">
        <p14:creationId xmlns:p14="http://schemas.microsoft.com/office/powerpoint/2010/main" val="26364772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8A1439-EC62-7C94-6E67-04BBB2260B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A732BF-6B1E-79DB-F53B-BDEF61FC673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623FCEF-F186-0DE9-6265-F3F041F5A693}"/>
              </a:ext>
            </a:extLst>
          </p:cNvPr>
          <p:cNvSpPr>
            <a:spLocks noGrp="1"/>
          </p:cNvSpPr>
          <p:nvPr>
            <p:ph type="body" idx="1"/>
          </p:nvPr>
        </p:nvSpPr>
        <p:spPr/>
        <p:txBody>
          <a:bodyPr/>
          <a:lstStyle/>
          <a:p>
            <a:endParaRPr lang="en-IE" dirty="0"/>
          </a:p>
        </p:txBody>
      </p:sp>
      <p:sp>
        <p:nvSpPr>
          <p:cNvPr id="4" name="Slide Number Placeholder 3">
            <a:extLst>
              <a:ext uri="{FF2B5EF4-FFF2-40B4-BE49-F238E27FC236}">
                <a16:creationId xmlns:a16="http://schemas.microsoft.com/office/drawing/2014/main" id="{6942BE5E-AD2A-D8F5-38C4-57955E5273AF}"/>
              </a:ext>
            </a:extLst>
          </p:cNvPr>
          <p:cNvSpPr>
            <a:spLocks noGrp="1"/>
          </p:cNvSpPr>
          <p:nvPr>
            <p:ph type="sldNum" sz="quarter" idx="5"/>
          </p:nvPr>
        </p:nvSpPr>
        <p:spPr/>
        <p:txBody>
          <a:bodyPr/>
          <a:lstStyle/>
          <a:p>
            <a:fld id="{7BCD0288-D403-489E-A3DF-20A575D4C29C}" type="slidenum">
              <a:rPr lang="en-IE" smtClean="0"/>
              <a:t>16</a:t>
            </a:fld>
            <a:endParaRPr lang="en-IE"/>
          </a:p>
        </p:txBody>
      </p:sp>
    </p:spTree>
    <p:extLst>
      <p:ext uri="{BB962C8B-B14F-4D97-AF65-F5344CB8AC3E}">
        <p14:creationId xmlns:p14="http://schemas.microsoft.com/office/powerpoint/2010/main" val="34129683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62F263-A721-CB6B-E07B-EB9E3BA62C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E6DA0EB-96B7-CE8E-CFF6-E7D29FC6CAA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93D0CBC-C51E-B1F7-1563-0F28B71B79E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Precedent for an interim strategy: The 2009 strategy was originally presented as an </a:t>
            </a:r>
            <a:r>
              <a:rPr lang="en-GB" b="1" dirty="0"/>
              <a:t>interim strategy</a:t>
            </a:r>
            <a:r>
              <a:rPr lang="en-GB" dirty="0"/>
              <a:t> to provide a framework for action while a more comprehensive, integrated substance misuse strategy—including alcohol—was developed. However, in practice, it effectively served as Ireland’s main national drugs policy framework for several years until it was succeeded by the </a:t>
            </a:r>
            <a:r>
              <a:rPr lang="en-GB" b="1" dirty="0"/>
              <a:t>Reducing Harm, Supporting Recovery 2017–2025</a:t>
            </a:r>
            <a:r>
              <a:rPr lang="en-GB" dirty="0"/>
              <a:t> strategy, which fully integrated drugs and alcohol policy. So, while it was initially labelled interim, it functioned as the primary strategy until replaced in 2017.</a:t>
            </a:r>
            <a:endParaRPr lang="en-IE" dirty="0"/>
          </a:p>
          <a:p>
            <a:endParaRPr lang="en-IE" dirty="0"/>
          </a:p>
        </p:txBody>
      </p:sp>
      <p:sp>
        <p:nvSpPr>
          <p:cNvPr id="4" name="Slide Number Placeholder 3">
            <a:extLst>
              <a:ext uri="{FF2B5EF4-FFF2-40B4-BE49-F238E27FC236}">
                <a16:creationId xmlns:a16="http://schemas.microsoft.com/office/drawing/2014/main" id="{1003BA3F-C126-6DDD-396B-400CF5F5868F}"/>
              </a:ext>
            </a:extLst>
          </p:cNvPr>
          <p:cNvSpPr>
            <a:spLocks noGrp="1"/>
          </p:cNvSpPr>
          <p:nvPr>
            <p:ph type="sldNum" sz="quarter" idx="5"/>
          </p:nvPr>
        </p:nvSpPr>
        <p:spPr/>
        <p:txBody>
          <a:bodyPr/>
          <a:lstStyle/>
          <a:p>
            <a:fld id="{7BCD0288-D403-489E-A3DF-20A575D4C29C}" type="slidenum">
              <a:rPr lang="en-IE" smtClean="0"/>
              <a:t>17</a:t>
            </a:fld>
            <a:endParaRPr lang="en-IE"/>
          </a:p>
        </p:txBody>
      </p:sp>
    </p:spTree>
    <p:extLst>
      <p:ext uri="{BB962C8B-B14F-4D97-AF65-F5344CB8AC3E}">
        <p14:creationId xmlns:p14="http://schemas.microsoft.com/office/powerpoint/2010/main" val="6277123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9258DC-A1A8-EDE4-3F73-EE2D7134E78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F922CB9-55EF-6FB6-47A8-1A8B476EB24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BF2AC65-B2E6-8867-80E6-F1B79405FD1E}"/>
              </a:ext>
            </a:extLst>
          </p:cNvPr>
          <p:cNvSpPr>
            <a:spLocks noGrp="1"/>
          </p:cNvSpPr>
          <p:nvPr>
            <p:ph type="body" idx="1"/>
          </p:nvPr>
        </p:nvSpPr>
        <p:spPr/>
        <p:txBody>
          <a:bodyPr/>
          <a:lstStyle/>
          <a:p>
            <a:r>
              <a:rPr lang="en-IE" dirty="0"/>
              <a:t>Wide range of issues - this slide offers examples to talk to.</a:t>
            </a:r>
          </a:p>
        </p:txBody>
      </p:sp>
      <p:sp>
        <p:nvSpPr>
          <p:cNvPr id="4" name="Slide Number Placeholder 3">
            <a:extLst>
              <a:ext uri="{FF2B5EF4-FFF2-40B4-BE49-F238E27FC236}">
                <a16:creationId xmlns:a16="http://schemas.microsoft.com/office/drawing/2014/main" id="{FE6623E8-3D59-A04C-E7DC-78AB895F0075}"/>
              </a:ext>
            </a:extLst>
          </p:cNvPr>
          <p:cNvSpPr>
            <a:spLocks noGrp="1"/>
          </p:cNvSpPr>
          <p:nvPr>
            <p:ph type="sldNum" sz="quarter" idx="5"/>
          </p:nvPr>
        </p:nvSpPr>
        <p:spPr/>
        <p:txBody>
          <a:bodyPr/>
          <a:lstStyle/>
          <a:p>
            <a:fld id="{7BCD0288-D403-489E-A3DF-20A575D4C29C}" type="slidenum">
              <a:rPr lang="en-IE" smtClean="0"/>
              <a:t>18</a:t>
            </a:fld>
            <a:endParaRPr lang="en-IE"/>
          </a:p>
        </p:txBody>
      </p:sp>
    </p:spTree>
    <p:extLst>
      <p:ext uri="{BB962C8B-B14F-4D97-AF65-F5344CB8AC3E}">
        <p14:creationId xmlns:p14="http://schemas.microsoft.com/office/powerpoint/2010/main" val="41418334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7BCD0288-D403-489E-A3DF-20A575D4C29C}" type="slidenum">
              <a:rPr lang="en-IE" smtClean="0"/>
              <a:t>19</a:t>
            </a:fld>
            <a:endParaRPr lang="en-IE"/>
          </a:p>
        </p:txBody>
      </p:sp>
    </p:spTree>
    <p:extLst>
      <p:ext uri="{BB962C8B-B14F-4D97-AF65-F5344CB8AC3E}">
        <p14:creationId xmlns:p14="http://schemas.microsoft.com/office/powerpoint/2010/main" val="15285636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GB" sz="1200" b="1" i="0" kern="1200" dirty="0">
                <a:solidFill>
                  <a:schemeClr val="tx1"/>
                </a:solidFill>
                <a:effectLst/>
                <a:latin typeface="+mn-lt"/>
                <a:ea typeface="+mn-ea"/>
                <a:cs typeface="+mn-cs"/>
              </a:rPr>
              <a:t>In terms of cost:</a:t>
            </a:r>
            <a:endParaRPr lang="en-GB" sz="1200" b="0" i="0" kern="1200" dirty="0">
              <a:solidFill>
                <a:schemeClr val="tx1"/>
              </a:solidFill>
              <a:effectLst/>
              <a:latin typeface="+mn-lt"/>
              <a:ea typeface="+mn-ea"/>
              <a:cs typeface="+mn-cs"/>
            </a:endParaRPr>
          </a:p>
          <a:p>
            <a:pPr fontAlgn="base"/>
            <a:r>
              <a:rPr lang="en-GB" sz="1200" b="0" i="0" kern="1200" dirty="0">
                <a:solidFill>
                  <a:schemeClr val="tx1"/>
                </a:solidFill>
                <a:effectLst/>
                <a:latin typeface="+mn-lt"/>
                <a:ea typeface="+mn-ea"/>
                <a:cs typeface="+mn-cs"/>
              </a:rPr>
              <a:t>In Ireland, Citizens' Assemblies receive funding from the Department of the Taoiseach. Although the precise expenses of recent assemblies remain undisclosed, it has been reported that the Citizens' Assembly on Gender Equality, which concluded in 2021, incurred a cost of approximately €700,000, excluding staff wages. Subsequent assemblies, such as the one on Drugs Use, are likely to have been even more costly to operate.</a:t>
            </a:r>
          </a:p>
          <a:p>
            <a:pPr fontAlgn="base"/>
            <a:br>
              <a:rPr lang="en-GB" sz="1200" b="0" i="0" kern="1200" dirty="0">
                <a:solidFill>
                  <a:schemeClr val="tx1"/>
                </a:solidFill>
                <a:effectLst/>
                <a:latin typeface="+mn-lt"/>
                <a:ea typeface="+mn-ea"/>
                <a:cs typeface="+mn-cs"/>
              </a:rPr>
            </a:br>
            <a:endParaRPr lang="en-GB" sz="1200" b="0" i="0" kern="1200" dirty="0">
              <a:solidFill>
                <a:schemeClr val="tx1"/>
              </a:solidFill>
              <a:effectLst/>
              <a:latin typeface="+mn-lt"/>
              <a:ea typeface="+mn-ea"/>
              <a:cs typeface="+mn-cs"/>
            </a:endParaRPr>
          </a:p>
          <a:p>
            <a:pPr fontAlgn="base"/>
            <a:r>
              <a:rPr lang="en-GB" sz="1200" b="1" i="0" kern="1200" dirty="0">
                <a:solidFill>
                  <a:schemeClr val="tx1"/>
                </a:solidFill>
                <a:effectLst/>
                <a:latin typeface="+mn-lt"/>
                <a:ea typeface="+mn-ea"/>
                <a:cs typeface="+mn-cs"/>
              </a:rPr>
              <a:t>CA's in other countries:</a:t>
            </a:r>
            <a:endParaRPr lang="en-GB" sz="1200" b="0" i="0" kern="1200" dirty="0">
              <a:solidFill>
                <a:schemeClr val="tx1"/>
              </a:solidFill>
              <a:effectLst/>
              <a:latin typeface="+mn-lt"/>
              <a:ea typeface="+mn-ea"/>
              <a:cs typeface="+mn-cs"/>
            </a:endParaRPr>
          </a:p>
          <a:p>
            <a:pPr fontAlgn="base"/>
            <a:r>
              <a:rPr lang="en-GB" sz="1200" b="0" i="0" kern="1200" dirty="0">
                <a:solidFill>
                  <a:schemeClr val="tx1"/>
                </a:solidFill>
                <a:effectLst/>
                <a:latin typeface="+mn-lt"/>
                <a:ea typeface="+mn-ea"/>
                <a:cs typeface="+mn-cs"/>
              </a:rPr>
              <a:t>Citizens' Assemblies have been conducted in numerous jurisdictions worldwide. An OECD database currently identifies 89 instances of Citizens' Assemblies across different countries, along with 231 cases of citizens’ juries or citizens’ panels. Approaches to organizing a Citizens' Assembly vary significantly.</a:t>
            </a:r>
          </a:p>
          <a:p>
            <a:pPr fontAlgn="base"/>
            <a:r>
              <a:rPr lang="en-GB" sz="1200" b="0" i="0" kern="1200" dirty="0">
                <a:solidFill>
                  <a:schemeClr val="tx1"/>
                </a:solidFill>
                <a:effectLst/>
                <a:latin typeface="+mn-lt"/>
                <a:ea typeface="+mn-ea"/>
                <a:cs typeface="+mn-cs"/>
              </a:rPr>
              <a:t>Regarding the inclusion of communities in the Citizens' Assembly on Drugs Use, they were considered from the outset and prominently featured in the Terms of Reference. Several discussion panels were dedicated to the ‘community perspective.’ While certain community representative organizations, particularly Citywide, were given an opportunity to present their views as stakeholders, individuals working in community settings—such as community development workers and youth workers—were also invited to contribute. Notably, the final discussion panel on 14 May 2023 was specifically focused on community perspectives.</a:t>
            </a:r>
          </a:p>
          <a:p>
            <a:endParaRPr lang="en-IE" dirty="0"/>
          </a:p>
        </p:txBody>
      </p:sp>
      <p:sp>
        <p:nvSpPr>
          <p:cNvPr id="4" name="Slide Number Placeholder 3"/>
          <p:cNvSpPr>
            <a:spLocks noGrp="1"/>
          </p:cNvSpPr>
          <p:nvPr>
            <p:ph type="sldNum" sz="quarter" idx="5"/>
          </p:nvPr>
        </p:nvSpPr>
        <p:spPr/>
        <p:txBody>
          <a:bodyPr/>
          <a:lstStyle/>
          <a:p>
            <a:fld id="{7BCD0288-D403-489E-A3DF-20A575D4C29C}" type="slidenum">
              <a:rPr lang="en-IE" smtClean="0"/>
              <a:t>2</a:t>
            </a:fld>
            <a:endParaRPr lang="en-IE"/>
          </a:p>
        </p:txBody>
      </p:sp>
    </p:spTree>
    <p:extLst>
      <p:ext uri="{BB962C8B-B14F-4D97-AF65-F5344CB8AC3E}">
        <p14:creationId xmlns:p14="http://schemas.microsoft.com/office/powerpoint/2010/main" val="5552467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43E8B5-1112-B3C3-A0CF-479FF26CED3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9875E8-A521-D0BB-F869-8AC70F68B96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22D2682-4EF7-81EE-BBEA-5BCC09ACB611}"/>
              </a:ext>
            </a:extLst>
          </p:cNvPr>
          <p:cNvSpPr>
            <a:spLocks noGrp="1"/>
          </p:cNvSpPr>
          <p:nvPr>
            <p:ph type="body" idx="1"/>
          </p:nvPr>
        </p:nvSpPr>
        <p:spPr/>
        <p:txBody>
          <a:bodyPr/>
          <a:lstStyle/>
          <a:p>
            <a:endParaRPr lang="en-IE"/>
          </a:p>
        </p:txBody>
      </p:sp>
      <p:sp>
        <p:nvSpPr>
          <p:cNvPr id="4" name="Slide Number Placeholder 3">
            <a:extLst>
              <a:ext uri="{FF2B5EF4-FFF2-40B4-BE49-F238E27FC236}">
                <a16:creationId xmlns:a16="http://schemas.microsoft.com/office/drawing/2014/main" id="{D9114042-9450-E9FE-9B2B-1ED99AD31882}"/>
              </a:ext>
            </a:extLst>
          </p:cNvPr>
          <p:cNvSpPr>
            <a:spLocks noGrp="1"/>
          </p:cNvSpPr>
          <p:nvPr>
            <p:ph type="sldNum" sz="quarter" idx="5"/>
          </p:nvPr>
        </p:nvSpPr>
        <p:spPr/>
        <p:txBody>
          <a:bodyPr/>
          <a:lstStyle/>
          <a:p>
            <a:fld id="{7BCD0288-D403-489E-A3DF-20A575D4C29C}" type="slidenum">
              <a:rPr lang="en-IE" smtClean="0"/>
              <a:t>20</a:t>
            </a:fld>
            <a:endParaRPr lang="en-IE"/>
          </a:p>
        </p:txBody>
      </p:sp>
    </p:spTree>
    <p:extLst>
      <p:ext uri="{BB962C8B-B14F-4D97-AF65-F5344CB8AC3E}">
        <p14:creationId xmlns:p14="http://schemas.microsoft.com/office/powerpoint/2010/main" val="1499293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16BC27-56D7-F7DE-907F-B5E22564789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5D6ECB4-7ED7-0F84-1FD7-2503BA9BACE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FC4454-BD46-5C9B-5EE4-DC1BBC74C4AE}"/>
              </a:ext>
            </a:extLst>
          </p:cNvPr>
          <p:cNvSpPr>
            <a:spLocks noGrp="1"/>
          </p:cNvSpPr>
          <p:nvPr>
            <p:ph type="body" idx="1"/>
          </p:nvPr>
        </p:nvSpPr>
        <p:spPr/>
        <p:txBody>
          <a:bodyPr/>
          <a:lstStyle/>
          <a:p>
            <a:endParaRPr lang="en-IE" dirty="0"/>
          </a:p>
        </p:txBody>
      </p:sp>
      <p:sp>
        <p:nvSpPr>
          <p:cNvPr id="4" name="Slide Number Placeholder 3">
            <a:extLst>
              <a:ext uri="{FF2B5EF4-FFF2-40B4-BE49-F238E27FC236}">
                <a16:creationId xmlns:a16="http://schemas.microsoft.com/office/drawing/2014/main" id="{98C840B6-A138-1CF3-9DDF-CDE40CC8C41A}"/>
              </a:ext>
            </a:extLst>
          </p:cNvPr>
          <p:cNvSpPr>
            <a:spLocks noGrp="1"/>
          </p:cNvSpPr>
          <p:nvPr>
            <p:ph type="sldNum" sz="quarter" idx="5"/>
          </p:nvPr>
        </p:nvSpPr>
        <p:spPr/>
        <p:txBody>
          <a:bodyPr/>
          <a:lstStyle/>
          <a:p>
            <a:fld id="{7BCD0288-D403-489E-A3DF-20A575D4C29C}" type="slidenum">
              <a:rPr lang="en-IE" smtClean="0"/>
              <a:t>3</a:t>
            </a:fld>
            <a:endParaRPr lang="en-IE"/>
          </a:p>
        </p:txBody>
      </p:sp>
    </p:spTree>
    <p:extLst>
      <p:ext uri="{BB962C8B-B14F-4D97-AF65-F5344CB8AC3E}">
        <p14:creationId xmlns:p14="http://schemas.microsoft.com/office/powerpoint/2010/main" val="35267751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7BCD0288-D403-489E-A3DF-20A575D4C29C}" type="slidenum">
              <a:rPr lang="en-IE" smtClean="0"/>
              <a:t>4</a:t>
            </a:fld>
            <a:endParaRPr lang="en-IE"/>
          </a:p>
        </p:txBody>
      </p:sp>
    </p:spTree>
    <p:extLst>
      <p:ext uri="{BB962C8B-B14F-4D97-AF65-F5344CB8AC3E}">
        <p14:creationId xmlns:p14="http://schemas.microsoft.com/office/powerpoint/2010/main" val="39306791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7BCD0288-D403-489E-A3DF-20A575D4C29C}" type="slidenum">
              <a:rPr lang="en-IE" smtClean="0"/>
              <a:t>5</a:t>
            </a:fld>
            <a:endParaRPr lang="en-IE"/>
          </a:p>
        </p:txBody>
      </p:sp>
    </p:spTree>
    <p:extLst>
      <p:ext uri="{BB962C8B-B14F-4D97-AF65-F5344CB8AC3E}">
        <p14:creationId xmlns:p14="http://schemas.microsoft.com/office/powerpoint/2010/main" val="24318980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7BCD0288-D403-489E-A3DF-20A575D4C29C}" type="slidenum">
              <a:rPr lang="en-IE" smtClean="0"/>
              <a:t>6</a:t>
            </a:fld>
            <a:endParaRPr lang="en-IE"/>
          </a:p>
        </p:txBody>
      </p:sp>
    </p:spTree>
    <p:extLst>
      <p:ext uri="{BB962C8B-B14F-4D97-AF65-F5344CB8AC3E}">
        <p14:creationId xmlns:p14="http://schemas.microsoft.com/office/powerpoint/2010/main" val="41349888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7BCD0288-D403-489E-A3DF-20A575D4C29C}" type="slidenum">
              <a:rPr lang="en-IE" smtClean="0"/>
              <a:t>7</a:t>
            </a:fld>
            <a:endParaRPr lang="en-IE"/>
          </a:p>
        </p:txBody>
      </p:sp>
    </p:spTree>
    <p:extLst>
      <p:ext uri="{BB962C8B-B14F-4D97-AF65-F5344CB8AC3E}">
        <p14:creationId xmlns:p14="http://schemas.microsoft.com/office/powerpoint/2010/main" val="42184566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7BCD0288-D403-489E-A3DF-20A575D4C29C}" type="slidenum">
              <a:rPr lang="en-IE" smtClean="0"/>
              <a:t>8</a:t>
            </a:fld>
            <a:endParaRPr lang="en-IE"/>
          </a:p>
        </p:txBody>
      </p:sp>
    </p:spTree>
    <p:extLst>
      <p:ext uri="{BB962C8B-B14F-4D97-AF65-F5344CB8AC3E}">
        <p14:creationId xmlns:p14="http://schemas.microsoft.com/office/powerpoint/2010/main" val="2981731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7BCD0288-D403-489E-A3DF-20A575D4C29C}" type="slidenum">
              <a:rPr lang="en-IE" smtClean="0"/>
              <a:t>9</a:t>
            </a:fld>
            <a:endParaRPr lang="en-IE"/>
          </a:p>
        </p:txBody>
      </p:sp>
    </p:spTree>
    <p:extLst>
      <p:ext uri="{BB962C8B-B14F-4D97-AF65-F5344CB8AC3E}">
        <p14:creationId xmlns:p14="http://schemas.microsoft.com/office/powerpoint/2010/main" val="36246565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B959E1C5-143D-17C9-2B85-98396272A11D}"/>
              </a:ext>
            </a:extLst>
          </p:cNvPr>
          <p:cNvSpPr>
            <a:spLocks noGrp="1"/>
          </p:cNvSpPr>
          <p:nvPr>
            <p:ph type="dt" sz="half" idx="10"/>
          </p:nvPr>
        </p:nvSpPr>
        <p:spPr/>
        <p:txBody>
          <a:bodyPr/>
          <a:lstStyle/>
          <a:p>
            <a:fld id="{1F559842-97EC-4183-A9A2-999820024B80}" type="datetimeFigureOut">
              <a:rPr lang="en-IE" smtClean="0"/>
              <a:t>10/09/2025</a:t>
            </a:fld>
            <a:endParaRPr lang="en-IE"/>
          </a:p>
        </p:txBody>
      </p:sp>
      <p:sp>
        <p:nvSpPr>
          <p:cNvPr id="5" name="Footer Placeholder 4">
            <a:extLst>
              <a:ext uri="{FF2B5EF4-FFF2-40B4-BE49-F238E27FC236}">
                <a16:creationId xmlns:a16="http://schemas.microsoft.com/office/drawing/2014/main" id="{C05E1FAA-8C22-B1A5-086F-9C905571E51C}"/>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1FAFC496-F5FE-7775-7A25-CB167DB8032D}"/>
              </a:ext>
            </a:extLst>
          </p:cNvPr>
          <p:cNvSpPr>
            <a:spLocks noGrp="1"/>
          </p:cNvSpPr>
          <p:nvPr>
            <p:ph type="sldNum" sz="quarter" idx="12"/>
          </p:nvPr>
        </p:nvSpPr>
        <p:spPr/>
        <p:txBody>
          <a:bodyPr/>
          <a:lstStyle/>
          <a:p>
            <a:fld id="{4449A68D-61FB-40D7-9944-9859B44C2B37}" type="slidenum">
              <a:rPr lang="en-IE" smtClean="0"/>
              <a:t>‹#›</a:t>
            </a:fld>
            <a:endParaRPr lang="en-IE"/>
          </a:p>
        </p:txBody>
      </p:sp>
      <p:grpSp>
        <p:nvGrpSpPr>
          <p:cNvPr id="8" name="Group 7">
            <a:extLst>
              <a:ext uri="{FF2B5EF4-FFF2-40B4-BE49-F238E27FC236}">
                <a16:creationId xmlns:a16="http://schemas.microsoft.com/office/drawing/2014/main" id="{32706343-398D-372D-10AF-34C293819624}"/>
              </a:ext>
            </a:extLst>
          </p:cNvPr>
          <p:cNvGrpSpPr/>
          <p:nvPr/>
        </p:nvGrpSpPr>
        <p:grpSpPr>
          <a:xfrm>
            <a:off x="223303" y="449946"/>
            <a:ext cx="11745395" cy="3000114"/>
            <a:chOff x="223303" y="449945"/>
            <a:chExt cx="11745395" cy="3015353"/>
          </a:xfrm>
        </p:grpSpPr>
        <p:grpSp>
          <p:nvGrpSpPr>
            <p:cNvPr id="10" name="Group 9">
              <a:extLst>
                <a:ext uri="{FF2B5EF4-FFF2-40B4-BE49-F238E27FC236}">
                  <a16:creationId xmlns:a16="http://schemas.microsoft.com/office/drawing/2014/main" id="{7157BED8-320C-A91E-80FB-465AED17D6A6}"/>
                </a:ext>
              </a:extLst>
            </p:cNvPr>
            <p:cNvGrpSpPr/>
            <p:nvPr/>
          </p:nvGrpSpPr>
          <p:grpSpPr>
            <a:xfrm>
              <a:off x="223303" y="449945"/>
              <a:ext cx="5841564" cy="3015352"/>
              <a:chOff x="0" y="0"/>
              <a:chExt cx="4947841" cy="6858000"/>
            </a:xfrm>
          </p:grpSpPr>
          <p:sp>
            <p:nvSpPr>
              <p:cNvPr id="13" name="Rectangle 12">
                <a:extLst>
                  <a:ext uri="{FF2B5EF4-FFF2-40B4-BE49-F238E27FC236}">
                    <a16:creationId xmlns:a16="http://schemas.microsoft.com/office/drawing/2014/main" id="{038501D7-9808-319A-5423-C2527361633C}"/>
                  </a:ext>
                </a:extLst>
              </p:cNvPr>
              <p:cNvSpPr/>
              <p:nvPr/>
            </p:nvSpPr>
            <p:spPr>
              <a:xfrm rot="16200000">
                <a:off x="-2602022" y="2602022"/>
                <a:ext cx="6858000" cy="1653955"/>
              </a:xfrm>
              <a:prstGeom prst="rect">
                <a:avLst/>
              </a:prstGeom>
              <a:solidFill>
                <a:srgbClr val="FFCD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4" name="Rectangle 13">
                <a:extLst>
                  <a:ext uri="{FF2B5EF4-FFF2-40B4-BE49-F238E27FC236}">
                    <a16:creationId xmlns:a16="http://schemas.microsoft.com/office/drawing/2014/main" id="{B691102B-BF7C-F045-25A4-6A04BCF114F9}"/>
                  </a:ext>
                </a:extLst>
              </p:cNvPr>
              <p:cNvSpPr/>
              <p:nvPr/>
            </p:nvSpPr>
            <p:spPr>
              <a:xfrm rot="16200000">
                <a:off x="-945717" y="2602022"/>
                <a:ext cx="6858000" cy="1653955"/>
              </a:xfrm>
              <a:prstGeom prst="rect">
                <a:avLst/>
              </a:prstGeom>
              <a:solidFill>
                <a:srgbClr val="00308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5" name="Rectangle 14">
                <a:extLst>
                  <a:ext uri="{FF2B5EF4-FFF2-40B4-BE49-F238E27FC236}">
                    <a16:creationId xmlns:a16="http://schemas.microsoft.com/office/drawing/2014/main" id="{01F52BA0-D4CE-F0D5-072D-919869CC9DA4}"/>
                  </a:ext>
                </a:extLst>
              </p:cNvPr>
              <p:cNvSpPr/>
              <p:nvPr/>
            </p:nvSpPr>
            <p:spPr>
              <a:xfrm rot="16200000">
                <a:off x="691864" y="2602022"/>
                <a:ext cx="6858000" cy="1653955"/>
              </a:xfrm>
              <a:prstGeom prst="rect">
                <a:avLst/>
              </a:prstGeom>
              <a:solidFill>
                <a:srgbClr val="C8102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grpSp>
        <p:sp>
          <p:nvSpPr>
            <p:cNvPr id="11" name="Rectangle 10">
              <a:extLst>
                <a:ext uri="{FF2B5EF4-FFF2-40B4-BE49-F238E27FC236}">
                  <a16:creationId xmlns:a16="http://schemas.microsoft.com/office/drawing/2014/main" id="{68B350D2-633B-D755-EC79-A3887E0AC5D6}"/>
                </a:ext>
              </a:extLst>
            </p:cNvPr>
            <p:cNvSpPr/>
            <p:nvPr/>
          </p:nvSpPr>
          <p:spPr>
            <a:xfrm rot="16200000">
              <a:off x="9008052" y="504651"/>
              <a:ext cx="3015352" cy="2905940"/>
            </a:xfrm>
            <a:prstGeom prst="rect">
              <a:avLst/>
            </a:prstGeom>
            <a:solidFill>
              <a:srgbClr val="FF883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2" name="Rectangle 11">
              <a:extLst>
                <a:ext uri="{FF2B5EF4-FFF2-40B4-BE49-F238E27FC236}">
                  <a16:creationId xmlns:a16="http://schemas.microsoft.com/office/drawing/2014/main" id="{58F88A3B-4168-1B0E-C539-7A786D759D55}"/>
                </a:ext>
              </a:extLst>
            </p:cNvPr>
            <p:cNvSpPr/>
            <p:nvPr/>
          </p:nvSpPr>
          <p:spPr>
            <a:xfrm rot="16200000">
              <a:off x="6078947" y="502926"/>
              <a:ext cx="3015352" cy="2909391"/>
            </a:xfrm>
            <a:prstGeom prst="rect">
              <a:avLst/>
            </a:prstGeom>
            <a:solidFill>
              <a:srgbClr val="169B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grpSp>
    </p:spTree>
    <p:extLst>
      <p:ext uri="{BB962C8B-B14F-4D97-AF65-F5344CB8AC3E}">
        <p14:creationId xmlns:p14="http://schemas.microsoft.com/office/powerpoint/2010/main" val="24094786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EE6E3F-59C8-61C4-FB4A-8E483706282E}"/>
              </a:ext>
            </a:extLst>
          </p:cNvPr>
          <p:cNvSpPr>
            <a:spLocks noGrp="1"/>
          </p:cNvSpPr>
          <p:nvPr>
            <p:ph type="title"/>
          </p:nvPr>
        </p:nvSpPr>
        <p:spPr/>
        <p:txBody>
          <a:bodyPr/>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958D8A49-9BCF-1F33-B826-CB756959C4F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B3D87E40-85A8-D338-A840-3109A58C8281}"/>
              </a:ext>
            </a:extLst>
          </p:cNvPr>
          <p:cNvSpPr>
            <a:spLocks noGrp="1"/>
          </p:cNvSpPr>
          <p:nvPr>
            <p:ph type="dt" sz="half" idx="10"/>
          </p:nvPr>
        </p:nvSpPr>
        <p:spPr/>
        <p:txBody>
          <a:bodyPr/>
          <a:lstStyle/>
          <a:p>
            <a:fld id="{1F559842-97EC-4183-A9A2-999820024B80}" type="datetimeFigureOut">
              <a:rPr lang="en-IE" smtClean="0"/>
              <a:t>10/09/2025</a:t>
            </a:fld>
            <a:endParaRPr lang="en-IE"/>
          </a:p>
        </p:txBody>
      </p:sp>
      <p:sp>
        <p:nvSpPr>
          <p:cNvPr id="5" name="Footer Placeholder 4">
            <a:extLst>
              <a:ext uri="{FF2B5EF4-FFF2-40B4-BE49-F238E27FC236}">
                <a16:creationId xmlns:a16="http://schemas.microsoft.com/office/drawing/2014/main" id="{B810E46E-8093-9C6B-FDD6-F63EE61B8827}"/>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3578D718-645E-C7B9-DF68-33DF449A7414}"/>
              </a:ext>
            </a:extLst>
          </p:cNvPr>
          <p:cNvSpPr>
            <a:spLocks noGrp="1"/>
          </p:cNvSpPr>
          <p:nvPr>
            <p:ph type="sldNum" sz="quarter" idx="12"/>
          </p:nvPr>
        </p:nvSpPr>
        <p:spPr/>
        <p:txBody>
          <a:bodyPr/>
          <a:lstStyle/>
          <a:p>
            <a:fld id="{4449A68D-61FB-40D7-9944-9859B44C2B37}" type="slidenum">
              <a:rPr lang="en-IE" smtClean="0"/>
              <a:t>‹#›</a:t>
            </a:fld>
            <a:endParaRPr lang="en-IE"/>
          </a:p>
        </p:txBody>
      </p:sp>
    </p:spTree>
    <p:extLst>
      <p:ext uri="{BB962C8B-B14F-4D97-AF65-F5344CB8AC3E}">
        <p14:creationId xmlns:p14="http://schemas.microsoft.com/office/powerpoint/2010/main" val="9876786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01BD699-8F63-AD04-87AE-9BA44D2C0EA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923C31D4-4DFF-67CC-D7BD-A5FA6D060B8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D8F81C63-41D0-9B95-820A-3358244B9428}"/>
              </a:ext>
            </a:extLst>
          </p:cNvPr>
          <p:cNvSpPr>
            <a:spLocks noGrp="1"/>
          </p:cNvSpPr>
          <p:nvPr>
            <p:ph type="dt" sz="half" idx="10"/>
          </p:nvPr>
        </p:nvSpPr>
        <p:spPr/>
        <p:txBody>
          <a:bodyPr/>
          <a:lstStyle/>
          <a:p>
            <a:fld id="{1F559842-97EC-4183-A9A2-999820024B80}" type="datetimeFigureOut">
              <a:rPr lang="en-IE" smtClean="0"/>
              <a:t>10/09/2025</a:t>
            </a:fld>
            <a:endParaRPr lang="en-IE"/>
          </a:p>
        </p:txBody>
      </p:sp>
      <p:sp>
        <p:nvSpPr>
          <p:cNvPr id="5" name="Footer Placeholder 4">
            <a:extLst>
              <a:ext uri="{FF2B5EF4-FFF2-40B4-BE49-F238E27FC236}">
                <a16:creationId xmlns:a16="http://schemas.microsoft.com/office/drawing/2014/main" id="{0F381689-1C46-DD34-A156-5254A9EB491E}"/>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A7A48BFF-1F3A-3B94-0219-4B7E969962D8}"/>
              </a:ext>
            </a:extLst>
          </p:cNvPr>
          <p:cNvSpPr>
            <a:spLocks noGrp="1"/>
          </p:cNvSpPr>
          <p:nvPr>
            <p:ph type="sldNum" sz="quarter" idx="12"/>
          </p:nvPr>
        </p:nvSpPr>
        <p:spPr/>
        <p:txBody>
          <a:bodyPr/>
          <a:lstStyle/>
          <a:p>
            <a:fld id="{4449A68D-61FB-40D7-9944-9859B44C2B37}" type="slidenum">
              <a:rPr lang="en-IE" smtClean="0"/>
              <a:t>‹#›</a:t>
            </a:fld>
            <a:endParaRPr lang="en-IE"/>
          </a:p>
        </p:txBody>
      </p:sp>
    </p:spTree>
    <p:extLst>
      <p:ext uri="{BB962C8B-B14F-4D97-AF65-F5344CB8AC3E}">
        <p14:creationId xmlns:p14="http://schemas.microsoft.com/office/powerpoint/2010/main" val="7134870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7599F1-5081-021C-E737-56C9D892368A}"/>
              </a:ext>
            </a:extLst>
          </p:cNvPr>
          <p:cNvSpPr>
            <a:spLocks noGrp="1"/>
          </p:cNvSpPr>
          <p:nvPr>
            <p:ph type="title"/>
          </p:nvPr>
        </p:nvSpPr>
        <p:spPr/>
        <p:txBody>
          <a:bodyPr/>
          <a:lstStyle/>
          <a:p>
            <a:r>
              <a:rPr lang="en-US" dirty="0"/>
              <a:t>Click to edit Master title style</a:t>
            </a:r>
            <a:endParaRPr lang="en-IE" dirty="0"/>
          </a:p>
        </p:txBody>
      </p:sp>
      <p:sp>
        <p:nvSpPr>
          <p:cNvPr id="3" name="Content Placeholder 2">
            <a:extLst>
              <a:ext uri="{FF2B5EF4-FFF2-40B4-BE49-F238E27FC236}">
                <a16:creationId xmlns:a16="http://schemas.microsoft.com/office/drawing/2014/main" id="{134EFB70-2173-ACBD-3141-6D8F6EAA3289}"/>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E" dirty="0"/>
          </a:p>
        </p:txBody>
      </p:sp>
      <p:sp>
        <p:nvSpPr>
          <p:cNvPr id="4" name="Date Placeholder 3">
            <a:extLst>
              <a:ext uri="{FF2B5EF4-FFF2-40B4-BE49-F238E27FC236}">
                <a16:creationId xmlns:a16="http://schemas.microsoft.com/office/drawing/2014/main" id="{BEDA852E-BAF5-6108-7744-84803B982E06}"/>
              </a:ext>
            </a:extLst>
          </p:cNvPr>
          <p:cNvSpPr>
            <a:spLocks noGrp="1"/>
          </p:cNvSpPr>
          <p:nvPr>
            <p:ph type="dt" sz="half" idx="10"/>
          </p:nvPr>
        </p:nvSpPr>
        <p:spPr/>
        <p:txBody>
          <a:bodyPr/>
          <a:lstStyle/>
          <a:p>
            <a:fld id="{1F559842-97EC-4183-A9A2-999820024B80}" type="datetimeFigureOut">
              <a:rPr lang="en-IE" smtClean="0"/>
              <a:t>10/09/2025</a:t>
            </a:fld>
            <a:endParaRPr lang="en-IE"/>
          </a:p>
        </p:txBody>
      </p:sp>
      <p:sp>
        <p:nvSpPr>
          <p:cNvPr id="5" name="Footer Placeholder 4">
            <a:extLst>
              <a:ext uri="{FF2B5EF4-FFF2-40B4-BE49-F238E27FC236}">
                <a16:creationId xmlns:a16="http://schemas.microsoft.com/office/drawing/2014/main" id="{FD3E38E3-0EAA-0690-6FB4-084DF45619EA}"/>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B22CDA9E-A927-BEB5-7C71-64B767ABF49C}"/>
              </a:ext>
            </a:extLst>
          </p:cNvPr>
          <p:cNvSpPr>
            <a:spLocks noGrp="1"/>
          </p:cNvSpPr>
          <p:nvPr>
            <p:ph type="sldNum" sz="quarter" idx="12"/>
          </p:nvPr>
        </p:nvSpPr>
        <p:spPr/>
        <p:txBody>
          <a:bodyPr/>
          <a:lstStyle/>
          <a:p>
            <a:fld id="{4449A68D-61FB-40D7-9944-9859B44C2B37}" type="slidenum">
              <a:rPr lang="en-IE" smtClean="0"/>
              <a:t>‹#›</a:t>
            </a:fld>
            <a:endParaRPr lang="en-IE"/>
          </a:p>
        </p:txBody>
      </p:sp>
    </p:spTree>
    <p:extLst>
      <p:ext uri="{BB962C8B-B14F-4D97-AF65-F5344CB8AC3E}">
        <p14:creationId xmlns:p14="http://schemas.microsoft.com/office/powerpoint/2010/main" val="270992075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504" userDrawn="1">
          <p15:clr>
            <a:srgbClr val="FBAE40"/>
          </p15:clr>
        </p15:guide>
        <p15:guide id="4" pos="7176" userDrawn="1">
          <p15:clr>
            <a:srgbClr val="FBAE40"/>
          </p15:clr>
        </p15:guide>
        <p15:guide id="5" orient="horz" pos="3888"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FE0ABA-8408-7F9B-56FE-7C93D1329C4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E"/>
          </a:p>
        </p:txBody>
      </p:sp>
      <p:sp>
        <p:nvSpPr>
          <p:cNvPr id="3" name="Text Placeholder 2">
            <a:extLst>
              <a:ext uri="{FF2B5EF4-FFF2-40B4-BE49-F238E27FC236}">
                <a16:creationId xmlns:a16="http://schemas.microsoft.com/office/drawing/2014/main" id="{5AC8D260-C7F4-FF79-2505-F42161AC9B5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382D193-FB81-17E2-40CE-C256AE511CFF}"/>
              </a:ext>
            </a:extLst>
          </p:cNvPr>
          <p:cNvSpPr>
            <a:spLocks noGrp="1"/>
          </p:cNvSpPr>
          <p:nvPr>
            <p:ph type="dt" sz="half" idx="10"/>
          </p:nvPr>
        </p:nvSpPr>
        <p:spPr/>
        <p:txBody>
          <a:bodyPr/>
          <a:lstStyle/>
          <a:p>
            <a:fld id="{1F559842-97EC-4183-A9A2-999820024B80}" type="datetimeFigureOut">
              <a:rPr lang="en-IE" smtClean="0"/>
              <a:t>10/09/2025</a:t>
            </a:fld>
            <a:endParaRPr lang="en-IE"/>
          </a:p>
        </p:txBody>
      </p:sp>
      <p:sp>
        <p:nvSpPr>
          <p:cNvPr id="5" name="Footer Placeholder 4">
            <a:extLst>
              <a:ext uri="{FF2B5EF4-FFF2-40B4-BE49-F238E27FC236}">
                <a16:creationId xmlns:a16="http://schemas.microsoft.com/office/drawing/2014/main" id="{1085A277-1605-5155-0E7B-8C14EFCCA9F4}"/>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11614C8A-6CF0-48E9-6675-0F17EA399C3F}"/>
              </a:ext>
            </a:extLst>
          </p:cNvPr>
          <p:cNvSpPr>
            <a:spLocks noGrp="1"/>
          </p:cNvSpPr>
          <p:nvPr>
            <p:ph type="sldNum" sz="quarter" idx="12"/>
          </p:nvPr>
        </p:nvSpPr>
        <p:spPr/>
        <p:txBody>
          <a:bodyPr/>
          <a:lstStyle/>
          <a:p>
            <a:fld id="{4449A68D-61FB-40D7-9944-9859B44C2B37}" type="slidenum">
              <a:rPr lang="en-IE" smtClean="0"/>
              <a:t>‹#›</a:t>
            </a:fld>
            <a:endParaRPr lang="en-IE"/>
          </a:p>
        </p:txBody>
      </p:sp>
    </p:spTree>
    <p:extLst>
      <p:ext uri="{BB962C8B-B14F-4D97-AF65-F5344CB8AC3E}">
        <p14:creationId xmlns:p14="http://schemas.microsoft.com/office/powerpoint/2010/main" val="1913127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8059D0-1145-F0F6-8315-5B22D7DF00D1}"/>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88CEFE99-DCC3-91F1-38A4-F4E943C1793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3">
            <a:extLst>
              <a:ext uri="{FF2B5EF4-FFF2-40B4-BE49-F238E27FC236}">
                <a16:creationId xmlns:a16="http://schemas.microsoft.com/office/drawing/2014/main" id="{1C08723E-F0A9-0D8C-282C-8D3E8A60702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Date Placeholder 4">
            <a:extLst>
              <a:ext uri="{FF2B5EF4-FFF2-40B4-BE49-F238E27FC236}">
                <a16:creationId xmlns:a16="http://schemas.microsoft.com/office/drawing/2014/main" id="{A5CAD518-B481-3B73-1D26-F3A941B5C985}"/>
              </a:ext>
            </a:extLst>
          </p:cNvPr>
          <p:cNvSpPr>
            <a:spLocks noGrp="1"/>
          </p:cNvSpPr>
          <p:nvPr>
            <p:ph type="dt" sz="half" idx="10"/>
          </p:nvPr>
        </p:nvSpPr>
        <p:spPr/>
        <p:txBody>
          <a:bodyPr/>
          <a:lstStyle/>
          <a:p>
            <a:fld id="{1F559842-97EC-4183-A9A2-999820024B80}" type="datetimeFigureOut">
              <a:rPr lang="en-IE" smtClean="0"/>
              <a:t>10/09/2025</a:t>
            </a:fld>
            <a:endParaRPr lang="en-IE"/>
          </a:p>
        </p:txBody>
      </p:sp>
      <p:sp>
        <p:nvSpPr>
          <p:cNvPr id="6" name="Footer Placeholder 5">
            <a:extLst>
              <a:ext uri="{FF2B5EF4-FFF2-40B4-BE49-F238E27FC236}">
                <a16:creationId xmlns:a16="http://schemas.microsoft.com/office/drawing/2014/main" id="{C3727758-BFD3-881B-BAB0-CEA182CC86C2}"/>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2F1C81AD-46BB-E2AB-2C36-BFCADA6053F7}"/>
              </a:ext>
            </a:extLst>
          </p:cNvPr>
          <p:cNvSpPr>
            <a:spLocks noGrp="1"/>
          </p:cNvSpPr>
          <p:nvPr>
            <p:ph type="sldNum" sz="quarter" idx="12"/>
          </p:nvPr>
        </p:nvSpPr>
        <p:spPr/>
        <p:txBody>
          <a:bodyPr/>
          <a:lstStyle/>
          <a:p>
            <a:fld id="{4449A68D-61FB-40D7-9944-9859B44C2B37}" type="slidenum">
              <a:rPr lang="en-IE" smtClean="0"/>
              <a:t>‹#›</a:t>
            </a:fld>
            <a:endParaRPr lang="en-IE"/>
          </a:p>
        </p:txBody>
      </p:sp>
    </p:spTree>
    <p:extLst>
      <p:ext uri="{BB962C8B-B14F-4D97-AF65-F5344CB8AC3E}">
        <p14:creationId xmlns:p14="http://schemas.microsoft.com/office/powerpoint/2010/main" val="33916075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87990-E7E5-B3F7-24F2-8C074EB9812B}"/>
              </a:ext>
            </a:extLst>
          </p:cNvPr>
          <p:cNvSpPr>
            <a:spLocks noGrp="1"/>
          </p:cNvSpPr>
          <p:nvPr>
            <p:ph type="title"/>
          </p:nvPr>
        </p:nvSpPr>
        <p:spPr>
          <a:xfrm>
            <a:off x="839788" y="365125"/>
            <a:ext cx="10515600" cy="1325563"/>
          </a:xfrm>
        </p:spPr>
        <p:txBody>
          <a:bodyPr/>
          <a:lstStyle/>
          <a:p>
            <a:r>
              <a:rPr lang="en-US"/>
              <a:t>Click to edit Master title style</a:t>
            </a:r>
            <a:endParaRPr lang="en-IE"/>
          </a:p>
        </p:txBody>
      </p:sp>
      <p:sp>
        <p:nvSpPr>
          <p:cNvPr id="3" name="Text Placeholder 2">
            <a:extLst>
              <a:ext uri="{FF2B5EF4-FFF2-40B4-BE49-F238E27FC236}">
                <a16:creationId xmlns:a16="http://schemas.microsoft.com/office/drawing/2014/main" id="{09709872-1E5E-5516-3A15-2B21AC6E9C8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027C51A-5152-916D-E397-4E518084DE5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Text Placeholder 4">
            <a:extLst>
              <a:ext uri="{FF2B5EF4-FFF2-40B4-BE49-F238E27FC236}">
                <a16:creationId xmlns:a16="http://schemas.microsoft.com/office/drawing/2014/main" id="{47C23990-9E86-9FC6-CA43-8537BB5703B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ACA2DCC-560C-0AFB-0FDA-CE3CB8F51F2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7" name="Date Placeholder 6">
            <a:extLst>
              <a:ext uri="{FF2B5EF4-FFF2-40B4-BE49-F238E27FC236}">
                <a16:creationId xmlns:a16="http://schemas.microsoft.com/office/drawing/2014/main" id="{2387D1C4-AE77-D7C3-3556-1637B5F4AA58}"/>
              </a:ext>
            </a:extLst>
          </p:cNvPr>
          <p:cNvSpPr>
            <a:spLocks noGrp="1"/>
          </p:cNvSpPr>
          <p:nvPr>
            <p:ph type="dt" sz="half" idx="10"/>
          </p:nvPr>
        </p:nvSpPr>
        <p:spPr/>
        <p:txBody>
          <a:bodyPr/>
          <a:lstStyle/>
          <a:p>
            <a:fld id="{1F559842-97EC-4183-A9A2-999820024B80}" type="datetimeFigureOut">
              <a:rPr lang="en-IE" smtClean="0"/>
              <a:t>10/09/2025</a:t>
            </a:fld>
            <a:endParaRPr lang="en-IE"/>
          </a:p>
        </p:txBody>
      </p:sp>
      <p:sp>
        <p:nvSpPr>
          <p:cNvPr id="8" name="Footer Placeholder 7">
            <a:extLst>
              <a:ext uri="{FF2B5EF4-FFF2-40B4-BE49-F238E27FC236}">
                <a16:creationId xmlns:a16="http://schemas.microsoft.com/office/drawing/2014/main" id="{A11AE9D0-562A-287C-9BD9-D8DBCE02BF10}"/>
              </a:ext>
            </a:extLst>
          </p:cNvPr>
          <p:cNvSpPr>
            <a:spLocks noGrp="1"/>
          </p:cNvSpPr>
          <p:nvPr>
            <p:ph type="ftr" sz="quarter" idx="11"/>
          </p:nvPr>
        </p:nvSpPr>
        <p:spPr/>
        <p:txBody>
          <a:bodyPr/>
          <a:lstStyle/>
          <a:p>
            <a:endParaRPr lang="en-IE"/>
          </a:p>
        </p:txBody>
      </p:sp>
      <p:sp>
        <p:nvSpPr>
          <p:cNvPr id="9" name="Slide Number Placeholder 8">
            <a:extLst>
              <a:ext uri="{FF2B5EF4-FFF2-40B4-BE49-F238E27FC236}">
                <a16:creationId xmlns:a16="http://schemas.microsoft.com/office/drawing/2014/main" id="{B4B28F89-9B86-6F48-178C-63217CBE543C}"/>
              </a:ext>
            </a:extLst>
          </p:cNvPr>
          <p:cNvSpPr>
            <a:spLocks noGrp="1"/>
          </p:cNvSpPr>
          <p:nvPr>
            <p:ph type="sldNum" sz="quarter" idx="12"/>
          </p:nvPr>
        </p:nvSpPr>
        <p:spPr/>
        <p:txBody>
          <a:bodyPr/>
          <a:lstStyle/>
          <a:p>
            <a:fld id="{4449A68D-61FB-40D7-9944-9859B44C2B37}" type="slidenum">
              <a:rPr lang="en-IE" smtClean="0"/>
              <a:t>‹#›</a:t>
            </a:fld>
            <a:endParaRPr lang="en-IE"/>
          </a:p>
        </p:txBody>
      </p:sp>
    </p:spTree>
    <p:extLst>
      <p:ext uri="{BB962C8B-B14F-4D97-AF65-F5344CB8AC3E}">
        <p14:creationId xmlns:p14="http://schemas.microsoft.com/office/powerpoint/2010/main" val="31716446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52BBE0-367C-6D80-F30F-9C3F0EBE499D}"/>
              </a:ext>
            </a:extLst>
          </p:cNvPr>
          <p:cNvSpPr>
            <a:spLocks noGrp="1"/>
          </p:cNvSpPr>
          <p:nvPr>
            <p:ph type="title"/>
          </p:nvPr>
        </p:nvSpPr>
        <p:spPr/>
        <p:txBody>
          <a:bodyPr/>
          <a:lstStyle/>
          <a:p>
            <a:r>
              <a:rPr lang="en-US"/>
              <a:t>Click to edit Master title style</a:t>
            </a:r>
            <a:endParaRPr lang="en-IE"/>
          </a:p>
        </p:txBody>
      </p:sp>
      <p:sp>
        <p:nvSpPr>
          <p:cNvPr id="3" name="Date Placeholder 2">
            <a:extLst>
              <a:ext uri="{FF2B5EF4-FFF2-40B4-BE49-F238E27FC236}">
                <a16:creationId xmlns:a16="http://schemas.microsoft.com/office/drawing/2014/main" id="{C90D6400-AAA1-1B2F-F353-7D5288D6629F}"/>
              </a:ext>
            </a:extLst>
          </p:cNvPr>
          <p:cNvSpPr>
            <a:spLocks noGrp="1"/>
          </p:cNvSpPr>
          <p:nvPr>
            <p:ph type="dt" sz="half" idx="10"/>
          </p:nvPr>
        </p:nvSpPr>
        <p:spPr/>
        <p:txBody>
          <a:bodyPr/>
          <a:lstStyle/>
          <a:p>
            <a:fld id="{1F559842-97EC-4183-A9A2-999820024B80}" type="datetimeFigureOut">
              <a:rPr lang="en-IE" smtClean="0"/>
              <a:t>10/09/2025</a:t>
            </a:fld>
            <a:endParaRPr lang="en-IE"/>
          </a:p>
        </p:txBody>
      </p:sp>
      <p:sp>
        <p:nvSpPr>
          <p:cNvPr id="4" name="Footer Placeholder 3">
            <a:extLst>
              <a:ext uri="{FF2B5EF4-FFF2-40B4-BE49-F238E27FC236}">
                <a16:creationId xmlns:a16="http://schemas.microsoft.com/office/drawing/2014/main" id="{8EE50EDC-461E-0371-E1CD-5D0B8BD6473F}"/>
              </a:ext>
            </a:extLst>
          </p:cNvPr>
          <p:cNvSpPr>
            <a:spLocks noGrp="1"/>
          </p:cNvSpPr>
          <p:nvPr>
            <p:ph type="ftr" sz="quarter" idx="11"/>
          </p:nvPr>
        </p:nvSpPr>
        <p:spPr/>
        <p:txBody>
          <a:bodyPr/>
          <a:lstStyle/>
          <a:p>
            <a:endParaRPr lang="en-IE"/>
          </a:p>
        </p:txBody>
      </p:sp>
      <p:sp>
        <p:nvSpPr>
          <p:cNvPr id="5" name="Slide Number Placeholder 4">
            <a:extLst>
              <a:ext uri="{FF2B5EF4-FFF2-40B4-BE49-F238E27FC236}">
                <a16:creationId xmlns:a16="http://schemas.microsoft.com/office/drawing/2014/main" id="{6FFBD94E-1E9F-8768-7E59-5A0030ED7BF6}"/>
              </a:ext>
            </a:extLst>
          </p:cNvPr>
          <p:cNvSpPr>
            <a:spLocks noGrp="1"/>
          </p:cNvSpPr>
          <p:nvPr>
            <p:ph type="sldNum" sz="quarter" idx="12"/>
          </p:nvPr>
        </p:nvSpPr>
        <p:spPr/>
        <p:txBody>
          <a:bodyPr/>
          <a:lstStyle/>
          <a:p>
            <a:fld id="{4449A68D-61FB-40D7-9944-9859B44C2B37}" type="slidenum">
              <a:rPr lang="en-IE" smtClean="0"/>
              <a:t>‹#›</a:t>
            </a:fld>
            <a:endParaRPr lang="en-IE"/>
          </a:p>
        </p:txBody>
      </p:sp>
    </p:spTree>
    <p:extLst>
      <p:ext uri="{BB962C8B-B14F-4D97-AF65-F5344CB8AC3E}">
        <p14:creationId xmlns:p14="http://schemas.microsoft.com/office/powerpoint/2010/main" val="26589917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6FBFA54-679E-F51B-9023-C56AE9C6E85A}"/>
              </a:ext>
            </a:extLst>
          </p:cNvPr>
          <p:cNvSpPr>
            <a:spLocks noGrp="1"/>
          </p:cNvSpPr>
          <p:nvPr>
            <p:ph type="dt" sz="half" idx="10"/>
          </p:nvPr>
        </p:nvSpPr>
        <p:spPr/>
        <p:txBody>
          <a:bodyPr/>
          <a:lstStyle/>
          <a:p>
            <a:fld id="{1F559842-97EC-4183-A9A2-999820024B80}" type="datetimeFigureOut">
              <a:rPr lang="en-IE" smtClean="0"/>
              <a:t>10/09/2025</a:t>
            </a:fld>
            <a:endParaRPr lang="en-IE"/>
          </a:p>
        </p:txBody>
      </p:sp>
      <p:sp>
        <p:nvSpPr>
          <p:cNvPr id="3" name="Footer Placeholder 2">
            <a:extLst>
              <a:ext uri="{FF2B5EF4-FFF2-40B4-BE49-F238E27FC236}">
                <a16:creationId xmlns:a16="http://schemas.microsoft.com/office/drawing/2014/main" id="{86BA5822-B465-A151-4265-FAC15036DF47}"/>
              </a:ext>
            </a:extLst>
          </p:cNvPr>
          <p:cNvSpPr>
            <a:spLocks noGrp="1"/>
          </p:cNvSpPr>
          <p:nvPr>
            <p:ph type="ftr" sz="quarter" idx="11"/>
          </p:nvPr>
        </p:nvSpPr>
        <p:spPr/>
        <p:txBody>
          <a:bodyPr/>
          <a:lstStyle/>
          <a:p>
            <a:endParaRPr lang="en-IE"/>
          </a:p>
        </p:txBody>
      </p:sp>
      <p:sp>
        <p:nvSpPr>
          <p:cNvPr id="4" name="Slide Number Placeholder 3">
            <a:extLst>
              <a:ext uri="{FF2B5EF4-FFF2-40B4-BE49-F238E27FC236}">
                <a16:creationId xmlns:a16="http://schemas.microsoft.com/office/drawing/2014/main" id="{0AA12AFB-49ED-1B57-FF56-53A75678D236}"/>
              </a:ext>
            </a:extLst>
          </p:cNvPr>
          <p:cNvSpPr>
            <a:spLocks noGrp="1"/>
          </p:cNvSpPr>
          <p:nvPr>
            <p:ph type="sldNum" sz="quarter" idx="12"/>
          </p:nvPr>
        </p:nvSpPr>
        <p:spPr/>
        <p:txBody>
          <a:bodyPr/>
          <a:lstStyle/>
          <a:p>
            <a:fld id="{4449A68D-61FB-40D7-9944-9859B44C2B37}" type="slidenum">
              <a:rPr lang="en-IE" smtClean="0"/>
              <a:t>‹#›</a:t>
            </a:fld>
            <a:endParaRPr lang="en-IE"/>
          </a:p>
        </p:txBody>
      </p:sp>
    </p:spTree>
    <p:extLst>
      <p:ext uri="{BB962C8B-B14F-4D97-AF65-F5344CB8AC3E}">
        <p14:creationId xmlns:p14="http://schemas.microsoft.com/office/powerpoint/2010/main" val="6931493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A80492-FD25-8846-4B0A-AD88E4986CC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Content Placeholder 2">
            <a:extLst>
              <a:ext uri="{FF2B5EF4-FFF2-40B4-BE49-F238E27FC236}">
                <a16:creationId xmlns:a16="http://schemas.microsoft.com/office/drawing/2014/main" id="{8B16FB6A-BA16-8E1D-3739-6B222178FD1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Text Placeholder 3">
            <a:extLst>
              <a:ext uri="{FF2B5EF4-FFF2-40B4-BE49-F238E27FC236}">
                <a16:creationId xmlns:a16="http://schemas.microsoft.com/office/drawing/2014/main" id="{61B4AC27-A7CA-3CF6-F506-016C0AC890A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976974E-A016-D2ED-C814-A3CE19100228}"/>
              </a:ext>
            </a:extLst>
          </p:cNvPr>
          <p:cNvSpPr>
            <a:spLocks noGrp="1"/>
          </p:cNvSpPr>
          <p:nvPr>
            <p:ph type="dt" sz="half" idx="10"/>
          </p:nvPr>
        </p:nvSpPr>
        <p:spPr/>
        <p:txBody>
          <a:bodyPr/>
          <a:lstStyle/>
          <a:p>
            <a:fld id="{1F559842-97EC-4183-A9A2-999820024B80}" type="datetimeFigureOut">
              <a:rPr lang="en-IE" smtClean="0"/>
              <a:t>10/09/2025</a:t>
            </a:fld>
            <a:endParaRPr lang="en-IE"/>
          </a:p>
        </p:txBody>
      </p:sp>
      <p:sp>
        <p:nvSpPr>
          <p:cNvPr id="6" name="Footer Placeholder 5">
            <a:extLst>
              <a:ext uri="{FF2B5EF4-FFF2-40B4-BE49-F238E27FC236}">
                <a16:creationId xmlns:a16="http://schemas.microsoft.com/office/drawing/2014/main" id="{4A1B0E9B-166D-4061-42D1-CE66C0EECD29}"/>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611C670F-C259-7035-60CD-ADA800F34AC9}"/>
              </a:ext>
            </a:extLst>
          </p:cNvPr>
          <p:cNvSpPr>
            <a:spLocks noGrp="1"/>
          </p:cNvSpPr>
          <p:nvPr>
            <p:ph type="sldNum" sz="quarter" idx="12"/>
          </p:nvPr>
        </p:nvSpPr>
        <p:spPr/>
        <p:txBody>
          <a:bodyPr/>
          <a:lstStyle/>
          <a:p>
            <a:fld id="{4449A68D-61FB-40D7-9944-9859B44C2B37}" type="slidenum">
              <a:rPr lang="en-IE" smtClean="0"/>
              <a:t>‹#›</a:t>
            </a:fld>
            <a:endParaRPr lang="en-IE"/>
          </a:p>
        </p:txBody>
      </p:sp>
    </p:spTree>
    <p:extLst>
      <p:ext uri="{BB962C8B-B14F-4D97-AF65-F5344CB8AC3E}">
        <p14:creationId xmlns:p14="http://schemas.microsoft.com/office/powerpoint/2010/main" val="26259100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59EA8D-5BC6-1291-AE7E-9DA0DAB3022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Picture Placeholder 2">
            <a:extLst>
              <a:ext uri="{FF2B5EF4-FFF2-40B4-BE49-F238E27FC236}">
                <a16:creationId xmlns:a16="http://schemas.microsoft.com/office/drawing/2014/main" id="{DB121A81-6613-1223-BA0A-96CF8615D01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E"/>
          </a:p>
        </p:txBody>
      </p:sp>
      <p:sp>
        <p:nvSpPr>
          <p:cNvPr id="4" name="Text Placeholder 3">
            <a:extLst>
              <a:ext uri="{FF2B5EF4-FFF2-40B4-BE49-F238E27FC236}">
                <a16:creationId xmlns:a16="http://schemas.microsoft.com/office/drawing/2014/main" id="{5C2E9FB2-6165-A0C5-4CBF-11AEE361EA3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531110E-6390-7E27-0610-DE978FECEFF6}"/>
              </a:ext>
            </a:extLst>
          </p:cNvPr>
          <p:cNvSpPr>
            <a:spLocks noGrp="1"/>
          </p:cNvSpPr>
          <p:nvPr>
            <p:ph type="dt" sz="half" idx="10"/>
          </p:nvPr>
        </p:nvSpPr>
        <p:spPr/>
        <p:txBody>
          <a:bodyPr/>
          <a:lstStyle/>
          <a:p>
            <a:fld id="{1F559842-97EC-4183-A9A2-999820024B80}" type="datetimeFigureOut">
              <a:rPr lang="en-IE" smtClean="0"/>
              <a:t>10/09/2025</a:t>
            </a:fld>
            <a:endParaRPr lang="en-IE"/>
          </a:p>
        </p:txBody>
      </p:sp>
      <p:sp>
        <p:nvSpPr>
          <p:cNvPr id="6" name="Footer Placeholder 5">
            <a:extLst>
              <a:ext uri="{FF2B5EF4-FFF2-40B4-BE49-F238E27FC236}">
                <a16:creationId xmlns:a16="http://schemas.microsoft.com/office/drawing/2014/main" id="{F42319C2-347A-D45F-B876-02BF9E09C238}"/>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C68511E4-9916-4FDF-FE08-C7C0A089FF47}"/>
              </a:ext>
            </a:extLst>
          </p:cNvPr>
          <p:cNvSpPr>
            <a:spLocks noGrp="1"/>
          </p:cNvSpPr>
          <p:nvPr>
            <p:ph type="sldNum" sz="quarter" idx="12"/>
          </p:nvPr>
        </p:nvSpPr>
        <p:spPr/>
        <p:txBody>
          <a:bodyPr/>
          <a:lstStyle/>
          <a:p>
            <a:fld id="{4449A68D-61FB-40D7-9944-9859B44C2B37}" type="slidenum">
              <a:rPr lang="en-IE" smtClean="0"/>
              <a:t>‹#›</a:t>
            </a:fld>
            <a:endParaRPr lang="en-IE"/>
          </a:p>
        </p:txBody>
      </p:sp>
    </p:spTree>
    <p:extLst>
      <p:ext uri="{BB962C8B-B14F-4D97-AF65-F5344CB8AC3E}">
        <p14:creationId xmlns:p14="http://schemas.microsoft.com/office/powerpoint/2010/main" val="19324619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4711C17-1657-DE36-26A0-A7FA432B137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E"/>
          </a:p>
        </p:txBody>
      </p:sp>
      <p:sp>
        <p:nvSpPr>
          <p:cNvPr id="3" name="Text Placeholder 2">
            <a:extLst>
              <a:ext uri="{FF2B5EF4-FFF2-40B4-BE49-F238E27FC236}">
                <a16:creationId xmlns:a16="http://schemas.microsoft.com/office/drawing/2014/main" id="{69A0A31E-505A-0ED0-88CF-4AFF322B477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BFCCFD7C-3AE1-6C75-9275-42D56F94240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559842-97EC-4183-A9A2-999820024B80}" type="datetimeFigureOut">
              <a:rPr lang="en-IE" smtClean="0"/>
              <a:t>10/09/2025</a:t>
            </a:fld>
            <a:endParaRPr lang="en-IE"/>
          </a:p>
        </p:txBody>
      </p:sp>
      <p:sp>
        <p:nvSpPr>
          <p:cNvPr id="5" name="Footer Placeholder 4">
            <a:extLst>
              <a:ext uri="{FF2B5EF4-FFF2-40B4-BE49-F238E27FC236}">
                <a16:creationId xmlns:a16="http://schemas.microsoft.com/office/drawing/2014/main" id="{80C9DF08-301D-A809-B670-69BE9B2ABDA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E"/>
          </a:p>
        </p:txBody>
      </p:sp>
      <p:sp>
        <p:nvSpPr>
          <p:cNvPr id="6" name="Slide Number Placeholder 5">
            <a:extLst>
              <a:ext uri="{FF2B5EF4-FFF2-40B4-BE49-F238E27FC236}">
                <a16:creationId xmlns:a16="http://schemas.microsoft.com/office/drawing/2014/main" id="{7549EDB8-428D-78B8-D342-59C96BACF1C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49A68D-61FB-40D7-9944-9859B44C2B37}" type="slidenum">
              <a:rPr lang="en-IE" smtClean="0"/>
              <a:t>‹#›</a:t>
            </a:fld>
            <a:endParaRPr lang="en-IE"/>
          </a:p>
        </p:txBody>
      </p:sp>
    </p:spTree>
    <p:extLst>
      <p:ext uri="{BB962C8B-B14F-4D97-AF65-F5344CB8AC3E}">
        <p14:creationId xmlns:p14="http://schemas.microsoft.com/office/powerpoint/2010/main" val="4089616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https://www.linkedin.com/in/tonyduffin/"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hyperlink" Target="https://www.rte.ie/bosco/components/player/iframe.html?clipid=22347322"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9.jp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23.png"/><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hyperlink" Target="https://citizensassembly.ie/wp-content/uploads/CADU_Volume1.pdf"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citizensassembly.ie/"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hyperlink" Target="https://www.gov.ie/en/department-of-health/press-releases/ministers-for-health-publish-independent-evaluation-of-the-national-drugs-strategy/?fbclid=IwY2xjawMUV-1leHRuA2FlbQIxMABicmlkETFvZThHNmJDdWFiaUlZOFJHAR7s5xlFcj5MRm13P4lE_tlrU4NEAAy9XlK01s9DcKvbEKlQ86OiayD1552MCA_aem_8U_Vg0SEyY4g5uSAXDUVOw" TargetMode="External"/><Relationship Id="rId4" Type="http://schemas.openxmlformats.org/officeDocument/2006/relationships/hyperlink" Target="https://www.youtube.com/watch?v=SbZpdXXfYI0"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airtable.com/appP4czQlAU1My2M3/shrX048tmQLl8yzdc/tblrttW98WGpdnX3Y/viwX5ZutDDGdDMEep"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D411102-9109-E7EB-BA58-367C762CE7DA}"/>
              </a:ext>
            </a:extLst>
          </p:cNvPr>
          <p:cNvSpPr/>
          <p:nvPr/>
        </p:nvSpPr>
        <p:spPr>
          <a:xfrm>
            <a:off x="572176" y="812800"/>
            <a:ext cx="11047648" cy="400098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dirty="0">
              <a:latin typeface="Aptos" panose="020B0004020202020204" pitchFamily="34" charset="0"/>
            </a:endParaRPr>
          </a:p>
        </p:txBody>
      </p:sp>
      <p:sp>
        <p:nvSpPr>
          <p:cNvPr id="6" name="Title 1">
            <a:extLst>
              <a:ext uri="{FF2B5EF4-FFF2-40B4-BE49-F238E27FC236}">
                <a16:creationId xmlns:a16="http://schemas.microsoft.com/office/drawing/2014/main" id="{B8AE6B3E-F81A-4239-9298-93BD23352602}"/>
              </a:ext>
            </a:extLst>
          </p:cNvPr>
          <p:cNvSpPr txBox="1">
            <a:spLocks/>
          </p:cNvSpPr>
          <p:nvPr/>
        </p:nvSpPr>
        <p:spPr>
          <a:xfrm>
            <a:off x="1414103" y="1219205"/>
            <a:ext cx="9363795" cy="1801810"/>
          </a:xfrm>
          <a:prstGeom prst="rect">
            <a:avLst/>
          </a:prstGeom>
          <a:noFill/>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3600" b="1" dirty="0">
                <a:latin typeface="Aptos Display" panose="020B0004020202020204" pitchFamily="34" charset="0"/>
              </a:rPr>
              <a:t>Irish Drugs Policy and the </a:t>
            </a:r>
            <a:r>
              <a:rPr lang="en-GB" sz="3600" b="1">
                <a:latin typeface="Aptos Display" panose="020B0004020202020204" pitchFamily="34" charset="0"/>
              </a:rPr>
              <a:t>Citizen’s Assembly</a:t>
            </a:r>
            <a:endParaRPr lang="en-IE" sz="3200" b="1" dirty="0">
              <a:latin typeface="Aptos Display" panose="020B0004020202020204" pitchFamily="34" charset="0"/>
            </a:endParaRPr>
          </a:p>
        </p:txBody>
      </p:sp>
      <p:sp>
        <p:nvSpPr>
          <p:cNvPr id="7" name="Subtitle 2">
            <a:extLst>
              <a:ext uri="{FF2B5EF4-FFF2-40B4-BE49-F238E27FC236}">
                <a16:creationId xmlns:a16="http://schemas.microsoft.com/office/drawing/2014/main" id="{16F6AD3F-E9F9-CC7E-6787-A3F8B4CB0D82}"/>
              </a:ext>
            </a:extLst>
          </p:cNvPr>
          <p:cNvSpPr txBox="1">
            <a:spLocks/>
          </p:cNvSpPr>
          <p:nvPr/>
        </p:nvSpPr>
        <p:spPr>
          <a:xfrm>
            <a:off x="1242423" y="5540783"/>
            <a:ext cx="9707154" cy="684224"/>
          </a:xfrm>
          <a:prstGeom prst="rect">
            <a:avLst/>
          </a:prstGeom>
        </p:spPr>
        <p:txBody>
          <a:bodyPr vert="horz" lIns="91440" tIns="45720" rIns="91440" bIns="45720" rtlCol="0">
            <a:normAutofit fontScale="8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b="1" dirty="0">
                <a:solidFill>
                  <a:schemeClr val="tx1">
                    <a:lumMod val="75000"/>
                    <a:lumOff val="25000"/>
                  </a:schemeClr>
                </a:solidFill>
                <a:latin typeface="Aptos" panose="020B0004020202020204" pitchFamily="34" charset="0"/>
              </a:rPr>
              <a:t>SDF #StopTheDeaths Conference</a:t>
            </a:r>
          </a:p>
          <a:p>
            <a:r>
              <a:rPr lang="en-GB" b="1" dirty="0">
                <a:solidFill>
                  <a:schemeClr val="tx1">
                    <a:lumMod val="75000"/>
                    <a:lumOff val="25000"/>
                  </a:schemeClr>
                </a:solidFill>
                <a:latin typeface="Aptos" panose="020B0004020202020204" pitchFamily="34" charset="0"/>
              </a:rPr>
              <a:t>Glasgow - 27</a:t>
            </a:r>
            <a:r>
              <a:rPr lang="en-GB" b="1" baseline="30000" dirty="0">
                <a:solidFill>
                  <a:schemeClr val="tx1">
                    <a:lumMod val="75000"/>
                    <a:lumOff val="25000"/>
                  </a:schemeClr>
                </a:solidFill>
                <a:latin typeface="Aptos" panose="020B0004020202020204" pitchFamily="34" charset="0"/>
              </a:rPr>
              <a:t>th</a:t>
            </a:r>
            <a:r>
              <a:rPr lang="en-GB" b="1" dirty="0">
                <a:solidFill>
                  <a:schemeClr val="tx1">
                    <a:lumMod val="75000"/>
                    <a:lumOff val="25000"/>
                  </a:schemeClr>
                </a:solidFill>
                <a:latin typeface="Aptos" panose="020B0004020202020204" pitchFamily="34" charset="0"/>
              </a:rPr>
              <a:t> &amp; 28</a:t>
            </a:r>
            <a:r>
              <a:rPr lang="en-GB" b="1" baseline="30000" dirty="0">
                <a:solidFill>
                  <a:schemeClr val="tx1">
                    <a:lumMod val="75000"/>
                    <a:lumOff val="25000"/>
                  </a:schemeClr>
                </a:solidFill>
                <a:latin typeface="Aptos" panose="020B0004020202020204" pitchFamily="34" charset="0"/>
              </a:rPr>
              <a:t>th</a:t>
            </a:r>
            <a:r>
              <a:rPr lang="en-GB" b="1" dirty="0">
                <a:solidFill>
                  <a:schemeClr val="tx1">
                    <a:lumMod val="75000"/>
                    <a:lumOff val="25000"/>
                  </a:schemeClr>
                </a:solidFill>
                <a:latin typeface="Aptos" panose="020B0004020202020204" pitchFamily="34" charset="0"/>
              </a:rPr>
              <a:t> August 2025</a:t>
            </a:r>
          </a:p>
        </p:txBody>
      </p:sp>
      <p:cxnSp>
        <p:nvCxnSpPr>
          <p:cNvPr id="9" name="Straight Connector 8">
            <a:extLst>
              <a:ext uri="{FF2B5EF4-FFF2-40B4-BE49-F238E27FC236}">
                <a16:creationId xmlns:a16="http://schemas.microsoft.com/office/drawing/2014/main" id="{BB28E9B9-DD41-B7A7-BE15-DABEF77FF976}"/>
              </a:ext>
            </a:extLst>
          </p:cNvPr>
          <p:cNvCxnSpPr>
            <a:cxnSpLocks/>
          </p:cNvCxnSpPr>
          <p:nvPr/>
        </p:nvCxnSpPr>
        <p:spPr>
          <a:xfrm>
            <a:off x="5734337" y="3450060"/>
            <a:ext cx="723326" cy="0"/>
          </a:xfrm>
          <a:prstGeom prst="line">
            <a:avLst/>
          </a:prstGeom>
          <a:ln w="38100">
            <a:solidFill>
              <a:srgbClr val="C8102E"/>
            </a:solidFill>
            <a:round/>
          </a:ln>
        </p:spPr>
        <p:style>
          <a:lnRef idx="2">
            <a:schemeClr val="accent1"/>
          </a:lnRef>
          <a:fillRef idx="0">
            <a:schemeClr val="accent1"/>
          </a:fillRef>
          <a:effectRef idx="1">
            <a:schemeClr val="accent1"/>
          </a:effectRef>
          <a:fontRef idx="minor">
            <a:schemeClr val="tx1"/>
          </a:fontRef>
        </p:style>
      </p:cxnSp>
      <p:pic>
        <p:nvPicPr>
          <p:cNvPr id="12" name="Picture 11" descr="A picture containing text, clock&#10;&#10;Description automatically generated">
            <a:extLst>
              <a:ext uri="{FF2B5EF4-FFF2-40B4-BE49-F238E27FC236}">
                <a16:creationId xmlns:a16="http://schemas.microsoft.com/office/drawing/2014/main" id="{71D13B13-6B99-142D-3F1C-5967B82C4B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99826" y="3748013"/>
            <a:ext cx="5192348" cy="935508"/>
          </a:xfrm>
          <a:prstGeom prst="rect">
            <a:avLst/>
          </a:prstGeom>
        </p:spPr>
      </p:pic>
      <p:sp>
        <p:nvSpPr>
          <p:cNvPr id="15" name="Subtitle 2">
            <a:extLst>
              <a:ext uri="{FF2B5EF4-FFF2-40B4-BE49-F238E27FC236}">
                <a16:creationId xmlns:a16="http://schemas.microsoft.com/office/drawing/2014/main" id="{3F651E67-D4AC-B700-C9E4-7CFB1E9BFA3A}"/>
              </a:ext>
            </a:extLst>
          </p:cNvPr>
          <p:cNvSpPr txBox="1">
            <a:spLocks/>
          </p:cNvSpPr>
          <p:nvPr/>
        </p:nvSpPr>
        <p:spPr>
          <a:xfrm>
            <a:off x="1242423" y="4988245"/>
            <a:ext cx="9707154" cy="422274"/>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b="1" dirty="0">
                <a:solidFill>
                  <a:schemeClr val="tx1">
                    <a:lumMod val="75000"/>
                    <a:lumOff val="25000"/>
                  </a:schemeClr>
                </a:solidFill>
                <a:latin typeface="Aptos" panose="020B0004020202020204" pitchFamily="34" charset="0"/>
              </a:rPr>
              <a:t> Tony Duffin – </a:t>
            </a:r>
            <a:r>
              <a:rPr lang="en-GB" b="1" dirty="0">
                <a:solidFill>
                  <a:schemeClr val="tx1">
                    <a:lumMod val="75000"/>
                    <a:lumOff val="25000"/>
                  </a:schemeClr>
                </a:solidFill>
                <a:latin typeface="Aptos" panose="020B0004020202020204" pitchFamily="34" charset="0"/>
                <a:hlinkClick r:id="rId4"/>
              </a:rPr>
              <a:t>progressify.ie</a:t>
            </a:r>
            <a:r>
              <a:rPr lang="en-GB" b="1" dirty="0">
                <a:solidFill>
                  <a:schemeClr val="tx1">
                    <a:lumMod val="75000"/>
                    <a:lumOff val="25000"/>
                  </a:schemeClr>
                </a:solidFill>
                <a:latin typeface="Aptos" panose="020B0004020202020204" pitchFamily="34" charset="0"/>
              </a:rPr>
              <a:t>   </a:t>
            </a:r>
            <a:endParaRPr lang="en-GB" dirty="0">
              <a:solidFill>
                <a:schemeClr val="tx1">
                  <a:lumMod val="75000"/>
                  <a:lumOff val="25000"/>
                </a:schemeClr>
              </a:solidFill>
              <a:latin typeface="Aptos" panose="020B0004020202020204" pitchFamily="34" charset="0"/>
            </a:endParaRPr>
          </a:p>
        </p:txBody>
      </p:sp>
    </p:spTree>
    <p:extLst>
      <p:ext uri="{BB962C8B-B14F-4D97-AF65-F5344CB8AC3E}">
        <p14:creationId xmlns:p14="http://schemas.microsoft.com/office/powerpoint/2010/main" val="6559100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D573A1-E436-3D29-EFFE-FACCBDD0F47C}"/>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51DDBC39-ED6D-BE5D-8B7C-317B411211E4}"/>
              </a:ext>
            </a:extLst>
          </p:cNvPr>
          <p:cNvGrpSpPr/>
          <p:nvPr/>
        </p:nvGrpSpPr>
        <p:grpSpPr>
          <a:xfrm>
            <a:off x="130098" y="145144"/>
            <a:ext cx="11931804" cy="1176152"/>
            <a:chOff x="130098" y="145144"/>
            <a:chExt cx="11931804" cy="1176152"/>
          </a:xfrm>
        </p:grpSpPr>
        <p:sp>
          <p:nvSpPr>
            <p:cNvPr id="7" name="Rectangle 6">
              <a:extLst>
                <a:ext uri="{FF2B5EF4-FFF2-40B4-BE49-F238E27FC236}">
                  <a16:creationId xmlns:a16="http://schemas.microsoft.com/office/drawing/2014/main" id="{2452FFC1-8779-9FBE-3089-ED128989F463}"/>
                </a:ext>
              </a:extLst>
            </p:cNvPr>
            <p:cNvSpPr/>
            <p:nvPr/>
          </p:nvSpPr>
          <p:spPr>
            <a:xfrm>
              <a:off x="130098" y="145144"/>
              <a:ext cx="11931804" cy="1176152"/>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8" name="Title 1">
              <a:extLst>
                <a:ext uri="{FF2B5EF4-FFF2-40B4-BE49-F238E27FC236}">
                  <a16:creationId xmlns:a16="http://schemas.microsoft.com/office/drawing/2014/main" id="{07EB3C76-EE88-6FF5-D25D-5BA83F112F7E}"/>
                </a:ext>
              </a:extLst>
            </p:cNvPr>
            <p:cNvSpPr txBox="1">
              <a:spLocks/>
            </p:cNvSpPr>
            <p:nvPr/>
          </p:nvSpPr>
          <p:spPr>
            <a:xfrm>
              <a:off x="497475" y="415167"/>
              <a:ext cx="10079467" cy="636106"/>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chemeClr val="bg1"/>
                  </a:solidFill>
                </a:rPr>
                <a:t>Inputs to proceedings</a:t>
              </a:r>
            </a:p>
          </p:txBody>
        </p:sp>
      </p:grpSp>
      <p:grpSp>
        <p:nvGrpSpPr>
          <p:cNvPr id="113" name="Group 112">
            <a:extLst>
              <a:ext uri="{FF2B5EF4-FFF2-40B4-BE49-F238E27FC236}">
                <a16:creationId xmlns:a16="http://schemas.microsoft.com/office/drawing/2014/main" id="{495DCDCD-CBFE-AA44-E7F6-B6F55312F01E}"/>
              </a:ext>
            </a:extLst>
          </p:cNvPr>
          <p:cNvGrpSpPr/>
          <p:nvPr/>
        </p:nvGrpSpPr>
        <p:grpSpPr>
          <a:xfrm>
            <a:off x="1399963" y="1778258"/>
            <a:ext cx="9384453" cy="4408156"/>
            <a:chOff x="1399963" y="1778258"/>
            <a:chExt cx="9384453" cy="4408156"/>
          </a:xfrm>
        </p:grpSpPr>
        <p:pic>
          <p:nvPicPr>
            <p:cNvPr id="105" name="Picture 104">
              <a:extLst>
                <a:ext uri="{FF2B5EF4-FFF2-40B4-BE49-F238E27FC236}">
                  <a16:creationId xmlns:a16="http://schemas.microsoft.com/office/drawing/2014/main" id="{136AADD8-1951-83CC-977E-C5CC14803F93}"/>
                </a:ext>
              </a:extLst>
            </p:cNvPr>
            <p:cNvPicPr preferRelativeResize="0">
              <a:picLocks/>
            </p:cNvPicPr>
            <p:nvPr/>
          </p:nvPicPr>
          <p:blipFill>
            <a:blip r:embed="rId3"/>
            <a:srcRect t="3034" b="13400"/>
            <a:stretch/>
          </p:blipFill>
          <p:spPr>
            <a:xfrm>
              <a:off x="1410817" y="2125185"/>
              <a:ext cx="2919599" cy="1837944"/>
            </a:xfrm>
            <a:prstGeom prst="rect">
              <a:avLst/>
            </a:prstGeom>
          </p:spPr>
        </p:pic>
        <p:pic>
          <p:nvPicPr>
            <p:cNvPr id="106" name="Picture 105">
              <a:extLst>
                <a:ext uri="{FF2B5EF4-FFF2-40B4-BE49-F238E27FC236}">
                  <a16:creationId xmlns:a16="http://schemas.microsoft.com/office/drawing/2014/main" id="{AC33BCFA-E78D-155D-3D43-C6F3A2E3EBFD}"/>
                </a:ext>
              </a:extLst>
            </p:cNvPr>
            <p:cNvPicPr>
              <a:picLocks noChangeAspect="1"/>
            </p:cNvPicPr>
            <p:nvPr/>
          </p:nvPicPr>
          <p:blipFill>
            <a:blip r:embed="rId4"/>
            <a:srcRect b="9899"/>
            <a:stretch/>
          </p:blipFill>
          <p:spPr>
            <a:xfrm>
              <a:off x="4637817" y="4348470"/>
              <a:ext cx="6133491" cy="1819734"/>
            </a:xfrm>
            <a:prstGeom prst="rect">
              <a:avLst/>
            </a:prstGeom>
          </p:spPr>
        </p:pic>
        <p:pic>
          <p:nvPicPr>
            <p:cNvPr id="91" name="Picture 90">
              <a:extLst>
                <a:ext uri="{FF2B5EF4-FFF2-40B4-BE49-F238E27FC236}">
                  <a16:creationId xmlns:a16="http://schemas.microsoft.com/office/drawing/2014/main" id="{7865C8C9-760A-AEA1-C8FD-640D316EACF1}"/>
                </a:ext>
              </a:extLst>
            </p:cNvPr>
            <p:cNvPicPr>
              <a:picLocks noChangeAspect="1"/>
            </p:cNvPicPr>
            <p:nvPr/>
          </p:nvPicPr>
          <p:blipFill>
            <a:blip r:embed="rId5"/>
            <a:stretch>
              <a:fillRect/>
            </a:stretch>
          </p:blipFill>
          <p:spPr>
            <a:xfrm>
              <a:off x="1410817" y="4348470"/>
              <a:ext cx="2948813" cy="1837944"/>
            </a:xfrm>
            <a:prstGeom prst="rect">
              <a:avLst/>
            </a:prstGeom>
          </p:spPr>
        </p:pic>
        <p:pic>
          <p:nvPicPr>
            <p:cNvPr id="101" name="Picture 100">
              <a:extLst>
                <a:ext uri="{FF2B5EF4-FFF2-40B4-BE49-F238E27FC236}">
                  <a16:creationId xmlns:a16="http://schemas.microsoft.com/office/drawing/2014/main" id="{67C07B5F-120C-4BB8-60D2-8BB0CB91800B}"/>
                </a:ext>
              </a:extLst>
            </p:cNvPr>
            <p:cNvPicPr preferRelativeResize="0">
              <a:picLocks/>
            </p:cNvPicPr>
            <p:nvPr/>
          </p:nvPicPr>
          <p:blipFill>
            <a:blip r:embed="rId6"/>
            <a:srcRect l="1330" t="2207" r="2080" b="11700"/>
            <a:stretch/>
          </p:blipFill>
          <p:spPr>
            <a:xfrm>
              <a:off x="4637817" y="2125185"/>
              <a:ext cx="2919599" cy="1837944"/>
            </a:xfrm>
            <a:prstGeom prst="rect">
              <a:avLst/>
            </a:prstGeom>
          </p:spPr>
        </p:pic>
        <p:pic>
          <p:nvPicPr>
            <p:cNvPr id="102" name="Picture 101">
              <a:extLst>
                <a:ext uri="{FF2B5EF4-FFF2-40B4-BE49-F238E27FC236}">
                  <a16:creationId xmlns:a16="http://schemas.microsoft.com/office/drawing/2014/main" id="{3C24651C-1A74-4FEE-056F-CB351CB35F2E}"/>
                </a:ext>
              </a:extLst>
            </p:cNvPr>
            <p:cNvPicPr preferRelativeResize="0">
              <a:picLocks/>
            </p:cNvPicPr>
            <p:nvPr/>
          </p:nvPicPr>
          <p:blipFill>
            <a:blip r:embed="rId7"/>
            <a:srcRect b="12060"/>
            <a:stretch/>
          </p:blipFill>
          <p:spPr>
            <a:xfrm>
              <a:off x="7864817" y="2125185"/>
              <a:ext cx="2919599" cy="1837944"/>
            </a:xfrm>
            <a:prstGeom prst="rect">
              <a:avLst/>
            </a:prstGeom>
          </p:spPr>
        </p:pic>
        <p:sp>
          <p:nvSpPr>
            <p:cNvPr id="47" name="Textfeld 641">
              <a:extLst>
                <a:ext uri="{FF2B5EF4-FFF2-40B4-BE49-F238E27FC236}">
                  <a16:creationId xmlns:a16="http://schemas.microsoft.com/office/drawing/2014/main" id="{3AB39D92-F7F5-6E85-20BD-296BB397DC9B}"/>
                </a:ext>
              </a:extLst>
            </p:cNvPr>
            <p:cNvSpPr txBox="1"/>
            <p:nvPr/>
          </p:nvSpPr>
          <p:spPr>
            <a:xfrm>
              <a:off x="1410817" y="1778258"/>
              <a:ext cx="2916520" cy="264397"/>
            </a:xfrm>
            <a:prstGeom prst="rect">
              <a:avLst/>
            </a:prstGeom>
            <a:noFill/>
          </p:spPr>
          <p:txBody>
            <a:bodyPr wrap="square" lIns="0" tIns="18000" rIns="36000" bIns="0" numCol="1" spcCol="306000" rtlCol="0" anchor="ctr">
              <a:spAutoFit/>
            </a:bodyPr>
            <a:lstStyle/>
            <a:p>
              <a:r>
                <a:rPr lang="de-DE" sz="1600" b="1" dirty="0">
                  <a:latin typeface="Aptos" panose="020B0004020202020204" pitchFamily="34" charset="0"/>
                  <a:cs typeface="Porsche Next TT" panose="020B0504020101010102" pitchFamily="34" charset="0"/>
                </a:rPr>
                <a:t>Expert inputs</a:t>
              </a:r>
            </a:p>
          </p:txBody>
        </p:sp>
        <p:sp>
          <p:nvSpPr>
            <p:cNvPr id="48" name="Textfeld 641">
              <a:extLst>
                <a:ext uri="{FF2B5EF4-FFF2-40B4-BE49-F238E27FC236}">
                  <a16:creationId xmlns:a16="http://schemas.microsoft.com/office/drawing/2014/main" id="{71EA7E9A-A4B9-F9B8-69A1-1DE773C4EECE}"/>
                </a:ext>
              </a:extLst>
            </p:cNvPr>
            <p:cNvSpPr txBox="1"/>
            <p:nvPr/>
          </p:nvSpPr>
          <p:spPr>
            <a:xfrm>
              <a:off x="4637817" y="1778258"/>
              <a:ext cx="2916520" cy="264397"/>
            </a:xfrm>
            <a:prstGeom prst="rect">
              <a:avLst/>
            </a:prstGeom>
            <a:noFill/>
          </p:spPr>
          <p:txBody>
            <a:bodyPr wrap="square" lIns="0" tIns="18000" rIns="36000" bIns="0" numCol="1" spcCol="306000" rtlCol="0" anchor="ctr">
              <a:spAutoFit/>
            </a:bodyPr>
            <a:lstStyle/>
            <a:p>
              <a:r>
                <a:rPr lang="de-DE" sz="1600" b="1" dirty="0">
                  <a:latin typeface="Aptos" panose="020B0004020202020204" pitchFamily="34" charset="0"/>
                  <a:cs typeface="Porsche Next TT" panose="020B0504020101010102" pitchFamily="34" charset="0"/>
                </a:rPr>
                <a:t>Lived experience inputs</a:t>
              </a:r>
            </a:p>
          </p:txBody>
        </p:sp>
        <p:sp>
          <p:nvSpPr>
            <p:cNvPr id="49" name="Textfeld 641">
              <a:extLst>
                <a:ext uri="{FF2B5EF4-FFF2-40B4-BE49-F238E27FC236}">
                  <a16:creationId xmlns:a16="http://schemas.microsoft.com/office/drawing/2014/main" id="{BB9A71AD-D515-3237-5F9D-18D80819B9BF}"/>
                </a:ext>
              </a:extLst>
            </p:cNvPr>
            <p:cNvSpPr txBox="1"/>
            <p:nvPr/>
          </p:nvSpPr>
          <p:spPr>
            <a:xfrm>
              <a:off x="7864817" y="1778258"/>
              <a:ext cx="2916520" cy="264397"/>
            </a:xfrm>
            <a:prstGeom prst="rect">
              <a:avLst/>
            </a:prstGeom>
            <a:noFill/>
          </p:spPr>
          <p:txBody>
            <a:bodyPr wrap="square" lIns="0" tIns="18000" rIns="36000" bIns="0" numCol="1" spcCol="306000" rtlCol="0" anchor="ctr">
              <a:spAutoFit/>
            </a:bodyPr>
            <a:lstStyle/>
            <a:p>
              <a:r>
                <a:rPr lang="de-DE" sz="1600" b="1" dirty="0">
                  <a:latin typeface="Aptos" panose="020B0004020202020204" pitchFamily="34" charset="0"/>
                  <a:cs typeface="Porsche Next TT" panose="020B0504020101010102" pitchFamily="34" charset="0"/>
                </a:rPr>
                <a:t>Service Providers</a:t>
              </a:r>
            </a:p>
          </p:txBody>
        </p:sp>
        <p:cxnSp>
          <p:nvCxnSpPr>
            <p:cNvPr id="61" name="Straight Connector 60">
              <a:extLst>
                <a:ext uri="{FF2B5EF4-FFF2-40B4-BE49-F238E27FC236}">
                  <a16:creationId xmlns:a16="http://schemas.microsoft.com/office/drawing/2014/main" id="{4D70C87F-004C-6F7F-245A-FEDEEB3D382C}"/>
                </a:ext>
              </a:extLst>
            </p:cNvPr>
            <p:cNvCxnSpPr/>
            <p:nvPr/>
          </p:nvCxnSpPr>
          <p:spPr>
            <a:xfrm>
              <a:off x="1410817" y="2105158"/>
              <a:ext cx="2916520"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63663013-B853-B65E-9E5A-4901F2D02DA4}"/>
                </a:ext>
              </a:extLst>
            </p:cNvPr>
            <p:cNvCxnSpPr>
              <a:cxnSpLocks/>
            </p:cNvCxnSpPr>
            <p:nvPr/>
          </p:nvCxnSpPr>
          <p:spPr>
            <a:xfrm>
              <a:off x="4637816" y="2105158"/>
              <a:ext cx="2916520"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70A4BD43-EE80-5943-09FE-9AD051B44F6C}"/>
                </a:ext>
              </a:extLst>
            </p:cNvPr>
            <p:cNvCxnSpPr>
              <a:cxnSpLocks/>
            </p:cNvCxnSpPr>
            <p:nvPr/>
          </p:nvCxnSpPr>
          <p:spPr>
            <a:xfrm>
              <a:off x="7864816" y="2105158"/>
              <a:ext cx="2916520"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sp>
          <p:nvSpPr>
            <p:cNvPr id="50" name="Textfeld 641">
              <a:extLst>
                <a:ext uri="{FF2B5EF4-FFF2-40B4-BE49-F238E27FC236}">
                  <a16:creationId xmlns:a16="http://schemas.microsoft.com/office/drawing/2014/main" id="{C6AD9BC6-1B91-6803-B7ED-FA9AF5E9D651}"/>
                </a:ext>
              </a:extLst>
            </p:cNvPr>
            <p:cNvSpPr txBox="1"/>
            <p:nvPr/>
          </p:nvSpPr>
          <p:spPr>
            <a:xfrm>
              <a:off x="1410818" y="4021273"/>
              <a:ext cx="2916520" cy="233619"/>
            </a:xfrm>
            <a:prstGeom prst="rect">
              <a:avLst/>
            </a:prstGeom>
            <a:noFill/>
          </p:spPr>
          <p:txBody>
            <a:bodyPr wrap="square" lIns="0" tIns="18000" rIns="36000" bIns="0" numCol="1" spcCol="306000" rtlCol="0" anchor="ctr">
              <a:spAutoFit/>
            </a:bodyPr>
            <a:lstStyle/>
            <a:p>
              <a:r>
                <a:rPr lang="de-DE" sz="1400" b="1" dirty="0">
                  <a:latin typeface="Aptos" panose="020B0004020202020204" pitchFamily="34" charset="0"/>
                  <a:cs typeface="Porsche Next TT" panose="020B0504020101010102" pitchFamily="34" charset="0"/>
                </a:rPr>
                <a:t>Submissions to public consultation</a:t>
              </a:r>
            </a:p>
          </p:txBody>
        </p:sp>
        <p:sp>
          <p:nvSpPr>
            <p:cNvPr id="51" name="Textfeld 641">
              <a:extLst>
                <a:ext uri="{FF2B5EF4-FFF2-40B4-BE49-F238E27FC236}">
                  <a16:creationId xmlns:a16="http://schemas.microsoft.com/office/drawing/2014/main" id="{C170591E-5243-DE7E-AE70-F88A75BBD422}"/>
                </a:ext>
              </a:extLst>
            </p:cNvPr>
            <p:cNvSpPr txBox="1"/>
            <p:nvPr/>
          </p:nvSpPr>
          <p:spPr>
            <a:xfrm>
              <a:off x="4637817" y="4005884"/>
              <a:ext cx="2916520" cy="264397"/>
            </a:xfrm>
            <a:prstGeom prst="rect">
              <a:avLst/>
            </a:prstGeom>
            <a:noFill/>
          </p:spPr>
          <p:txBody>
            <a:bodyPr wrap="square" lIns="0" tIns="18000" rIns="36000" bIns="0" numCol="1" spcCol="306000" rtlCol="0" anchor="ctr">
              <a:spAutoFit/>
            </a:bodyPr>
            <a:lstStyle/>
            <a:p>
              <a:r>
                <a:rPr lang="de-DE" sz="1600" b="1" dirty="0">
                  <a:latin typeface="Aptos" panose="020B0004020202020204" pitchFamily="34" charset="0"/>
                  <a:cs typeface="Porsche Next TT" panose="020B0504020101010102" pitchFamily="34" charset="0"/>
                </a:rPr>
                <a:t>Advocates and campaigners</a:t>
              </a:r>
            </a:p>
          </p:txBody>
        </p:sp>
        <p:cxnSp>
          <p:nvCxnSpPr>
            <p:cNvPr id="64" name="Straight Connector 63">
              <a:extLst>
                <a:ext uri="{FF2B5EF4-FFF2-40B4-BE49-F238E27FC236}">
                  <a16:creationId xmlns:a16="http://schemas.microsoft.com/office/drawing/2014/main" id="{6BD89CED-867B-0885-819E-938967E0D112}"/>
                </a:ext>
              </a:extLst>
            </p:cNvPr>
            <p:cNvCxnSpPr/>
            <p:nvPr/>
          </p:nvCxnSpPr>
          <p:spPr>
            <a:xfrm>
              <a:off x="1410817" y="4330613"/>
              <a:ext cx="2916520"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sp>
          <p:nvSpPr>
            <p:cNvPr id="77" name="Rectangle 76">
              <a:extLst>
                <a:ext uri="{FF2B5EF4-FFF2-40B4-BE49-F238E27FC236}">
                  <a16:creationId xmlns:a16="http://schemas.microsoft.com/office/drawing/2014/main" id="{A767A0C4-F3A0-9752-B9D9-3FE118A6DDAE}"/>
                </a:ext>
              </a:extLst>
            </p:cNvPr>
            <p:cNvSpPr/>
            <p:nvPr/>
          </p:nvSpPr>
          <p:spPr>
            <a:xfrm>
              <a:off x="1410817" y="3609415"/>
              <a:ext cx="2916519" cy="345102"/>
            </a:xfrm>
            <a:prstGeom prst="rect">
              <a:avLst/>
            </a:prstGeom>
            <a:solidFill>
              <a:schemeClr val="tx1">
                <a:alpha val="34000"/>
              </a:schemeClr>
            </a:solidFill>
            <a:ln>
              <a:noFill/>
            </a:ln>
            <a:effectLst>
              <a:innerShdw blurRad="63500" dist="50800" dir="10800000">
                <a:prstClr val="black">
                  <a:alpha val="51000"/>
                </a:prstClr>
              </a:innerShdw>
              <a:softEdge rad="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78" name="Textfeld 641">
              <a:extLst>
                <a:ext uri="{FF2B5EF4-FFF2-40B4-BE49-F238E27FC236}">
                  <a16:creationId xmlns:a16="http://schemas.microsoft.com/office/drawing/2014/main" id="{42EE5A44-BA3F-7697-E1A7-43CD7495EF95}"/>
                </a:ext>
              </a:extLst>
            </p:cNvPr>
            <p:cNvSpPr txBox="1"/>
            <p:nvPr/>
          </p:nvSpPr>
          <p:spPr>
            <a:xfrm>
              <a:off x="1399963" y="3618990"/>
              <a:ext cx="2919599" cy="325952"/>
            </a:xfrm>
            <a:prstGeom prst="rect">
              <a:avLst/>
            </a:prstGeom>
            <a:noFill/>
          </p:spPr>
          <p:txBody>
            <a:bodyPr wrap="square" lIns="91440" tIns="18000" rIns="36000" bIns="0" numCol="1" spcCol="306000" rtlCol="0" anchor="ctr">
              <a:spAutoFit/>
            </a:bodyPr>
            <a:lstStyle/>
            <a:p>
              <a:r>
                <a:rPr lang="de-DE" sz="1000" dirty="0">
                  <a:solidFill>
                    <a:schemeClr val="bg1">
                      <a:alpha val="85000"/>
                    </a:schemeClr>
                  </a:solidFill>
                  <a:latin typeface="Aptos" panose="020B0004020202020204" pitchFamily="34" charset="0"/>
                  <a:cs typeface="Porsche Next TT" panose="020B0504020101010102" pitchFamily="34" charset="0"/>
                </a:rPr>
                <a:t>Session -Prof. Mary Cannon, Joe O‘Neill, Judge Ann Ryan, Paul Griffiths, Prof. Jo – Hanna Ivers </a:t>
              </a:r>
            </a:p>
          </p:txBody>
        </p:sp>
        <p:sp>
          <p:nvSpPr>
            <p:cNvPr id="79" name="Rectangle 78">
              <a:extLst>
                <a:ext uri="{FF2B5EF4-FFF2-40B4-BE49-F238E27FC236}">
                  <a16:creationId xmlns:a16="http://schemas.microsoft.com/office/drawing/2014/main" id="{9C1043B3-CA71-F9AB-B841-B25E4669C07C}"/>
                </a:ext>
              </a:extLst>
            </p:cNvPr>
            <p:cNvSpPr/>
            <p:nvPr/>
          </p:nvSpPr>
          <p:spPr>
            <a:xfrm>
              <a:off x="4631656" y="3609415"/>
              <a:ext cx="2922680" cy="345102"/>
            </a:xfrm>
            <a:prstGeom prst="rect">
              <a:avLst/>
            </a:prstGeom>
            <a:solidFill>
              <a:schemeClr val="tx1">
                <a:alpha val="34000"/>
              </a:schemeClr>
            </a:solidFill>
            <a:ln>
              <a:noFill/>
            </a:ln>
            <a:effectLst>
              <a:innerShdw blurRad="63500" dist="50800" dir="10800000">
                <a:prstClr val="black">
                  <a:alpha val="51000"/>
                </a:prstClr>
              </a:innerShdw>
              <a:softEdge rad="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80" name="Rectangle 79">
              <a:extLst>
                <a:ext uri="{FF2B5EF4-FFF2-40B4-BE49-F238E27FC236}">
                  <a16:creationId xmlns:a16="http://schemas.microsoft.com/office/drawing/2014/main" id="{EA8A0D06-D409-D38B-47B9-70DFC8C3ED2D}"/>
                </a:ext>
              </a:extLst>
            </p:cNvPr>
            <p:cNvSpPr/>
            <p:nvPr/>
          </p:nvSpPr>
          <p:spPr>
            <a:xfrm>
              <a:off x="7874843" y="3609415"/>
              <a:ext cx="2906491" cy="345102"/>
            </a:xfrm>
            <a:prstGeom prst="rect">
              <a:avLst/>
            </a:prstGeom>
            <a:solidFill>
              <a:schemeClr val="tx1">
                <a:alpha val="34000"/>
              </a:schemeClr>
            </a:solidFill>
            <a:ln>
              <a:noFill/>
            </a:ln>
            <a:effectLst>
              <a:innerShdw blurRad="63500" dist="50800" dir="10800000">
                <a:prstClr val="black">
                  <a:alpha val="51000"/>
                </a:prstClr>
              </a:innerShdw>
              <a:softEdge rad="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81" name="Rectangle 80">
              <a:extLst>
                <a:ext uri="{FF2B5EF4-FFF2-40B4-BE49-F238E27FC236}">
                  <a16:creationId xmlns:a16="http://schemas.microsoft.com/office/drawing/2014/main" id="{66A3BE6D-2793-C3FD-C4D1-12AD73AACEBC}"/>
                </a:ext>
              </a:extLst>
            </p:cNvPr>
            <p:cNvSpPr/>
            <p:nvPr/>
          </p:nvSpPr>
          <p:spPr>
            <a:xfrm>
              <a:off x="1410817" y="5841312"/>
              <a:ext cx="2948813" cy="345102"/>
            </a:xfrm>
            <a:prstGeom prst="rect">
              <a:avLst/>
            </a:prstGeom>
            <a:solidFill>
              <a:schemeClr val="tx1">
                <a:alpha val="34000"/>
              </a:schemeClr>
            </a:solidFill>
            <a:ln>
              <a:noFill/>
            </a:ln>
            <a:effectLst>
              <a:innerShdw blurRad="63500" dist="50800" dir="10800000">
                <a:prstClr val="black">
                  <a:alpha val="51000"/>
                </a:prstClr>
              </a:innerShdw>
              <a:softEdge rad="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82" name="Rectangle 81">
              <a:extLst>
                <a:ext uri="{FF2B5EF4-FFF2-40B4-BE49-F238E27FC236}">
                  <a16:creationId xmlns:a16="http://schemas.microsoft.com/office/drawing/2014/main" id="{07E8BAD9-451A-01E0-0509-F08588C92579}"/>
                </a:ext>
              </a:extLst>
            </p:cNvPr>
            <p:cNvSpPr/>
            <p:nvPr/>
          </p:nvSpPr>
          <p:spPr>
            <a:xfrm>
              <a:off x="4636205" y="5841312"/>
              <a:ext cx="6128942" cy="345102"/>
            </a:xfrm>
            <a:prstGeom prst="rect">
              <a:avLst/>
            </a:prstGeom>
            <a:solidFill>
              <a:schemeClr val="tx1">
                <a:alpha val="34000"/>
              </a:schemeClr>
            </a:solidFill>
            <a:ln>
              <a:noFill/>
            </a:ln>
            <a:effectLst>
              <a:innerShdw blurRad="63500" dist="50800" dir="10800000">
                <a:prstClr val="black">
                  <a:alpha val="51000"/>
                </a:prstClr>
              </a:innerShdw>
              <a:softEdge rad="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84" name="Textfeld 641">
              <a:extLst>
                <a:ext uri="{FF2B5EF4-FFF2-40B4-BE49-F238E27FC236}">
                  <a16:creationId xmlns:a16="http://schemas.microsoft.com/office/drawing/2014/main" id="{D7B209F8-99ED-7BD4-35A3-F5765A6FE576}"/>
                </a:ext>
              </a:extLst>
            </p:cNvPr>
            <p:cNvSpPr txBox="1"/>
            <p:nvPr/>
          </p:nvSpPr>
          <p:spPr>
            <a:xfrm>
              <a:off x="4636205" y="3695934"/>
              <a:ext cx="2916520" cy="172064"/>
            </a:xfrm>
            <a:prstGeom prst="rect">
              <a:avLst/>
            </a:prstGeom>
            <a:noFill/>
          </p:spPr>
          <p:txBody>
            <a:bodyPr wrap="square" lIns="91440" tIns="18000" rIns="36000" bIns="0" numCol="1" spcCol="306000" rtlCol="0" anchor="ctr">
              <a:spAutoFit/>
            </a:bodyPr>
            <a:lstStyle/>
            <a:p>
              <a:r>
                <a:rPr lang="en-US" sz="1000" dirty="0" err="1">
                  <a:solidFill>
                    <a:schemeClr val="bg1">
                      <a:alpha val="85000"/>
                    </a:schemeClr>
                  </a:solidFill>
                  <a:latin typeface="Aptos" panose="020B0004020202020204" pitchFamily="34" charset="0"/>
                  <a:cs typeface="Porsche Next TT" panose="020B0504020101010102" pitchFamily="34" charset="0"/>
                </a:rPr>
                <a:t>Contributuon</a:t>
              </a:r>
              <a:r>
                <a:rPr lang="en-US" sz="1000" dirty="0">
                  <a:solidFill>
                    <a:schemeClr val="bg1">
                      <a:alpha val="85000"/>
                    </a:schemeClr>
                  </a:solidFill>
                  <a:latin typeface="Aptos" panose="020B0004020202020204" pitchFamily="34" charset="0"/>
                  <a:cs typeface="Porsche Next TT" panose="020B0504020101010102" pitchFamily="34" charset="0"/>
                </a:rPr>
                <a:t> from Karl </a:t>
              </a:r>
              <a:r>
                <a:rPr lang="en-US" sz="1000" dirty="0" err="1">
                  <a:solidFill>
                    <a:schemeClr val="bg1">
                      <a:alpha val="85000"/>
                    </a:schemeClr>
                  </a:solidFill>
                  <a:latin typeface="Aptos" panose="020B0004020202020204" pitchFamily="34" charset="0"/>
                  <a:cs typeface="Porsche Next TT" panose="020B0504020101010102" pitchFamily="34" charset="0"/>
                </a:rPr>
                <a:t>Ducque</a:t>
              </a:r>
              <a:r>
                <a:rPr lang="en-US" sz="1000" dirty="0">
                  <a:solidFill>
                    <a:schemeClr val="bg1">
                      <a:alpha val="85000"/>
                    </a:schemeClr>
                  </a:solidFill>
                  <a:latin typeface="Aptos" panose="020B0004020202020204" pitchFamily="34" charset="0"/>
                  <a:cs typeface="Porsche Next TT" panose="020B0504020101010102" pitchFamily="34" charset="0"/>
                </a:rPr>
                <a:t> </a:t>
              </a:r>
            </a:p>
          </p:txBody>
        </p:sp>
        <p:sp>
          <p:nvSpPr>
            <p:cNvPr id="86" name="Textfeld 641">
              <a:extLst>
                <a:ext uri="{FF2B5EF4-FFF2-40B4-BE49-F238E27FC236}">
                  <a16:creationId xmlns:a16="http://schemas.microsoft.com/office/drawing/2014/main" id="{6A39781C-BD44-B26B-67E6-1CB5E4FA241E}"/>
                </a:ext>
              </a:extLst>
            </p:cNvPr>
            <p:cNvSpPr txBox="1"/>
            <p:nvPr/>
          </p:nvSpPr>
          <p:spPr>
            <a:xfrm>
              <a:off x="1399963" y="5927831"/>
              <a:ext cx="2948813" cy="172064"/>
            </a:xfrm>
            <a:prstGeom prst="rect">
              <a:avLst/>
            </a:prstGeom>
            <a:noFill/>
          </p:spPr>
          <p:txBody>
            <a:bodyPr wrap="square" lIns="91440" tIns="18000" rIns="36000" bIns="0" numCol="1" spcCol="306000" rtlCol="0" anchor="ctr">
              <a:spAutoFit/>
            </a:bodyPr>
            <a:lstStyle/>
            <a:p>
              <a:r>
                <a:rPr lang="de-DE" sz="1000" dirty="0">
                  <a:solidFill>
                    <a:schemeClr val="bg1">
                      <a:alpha val="85000"/>
                    </a:schemeClr>
                  </a:solidFill>
                  <a:latin typeface="Aptos" panose="020B0004020202020204" pitchFamily="34" charset="0"/>
                  <a:cs typeface="Porsche Next TT" panose="020B0504020101010102" pitchFamily="34" charset="0"/>
                </a:rPr>
                <a:t>Roundtable discussions</a:t>
              </a:r>
            </a:p>
          </p:txBody>
        </p:sp>
        <p:sp>
          <p:nvSpPr>
            <p:cNvPr id="87" name="Textfeld 641">
              <a:extLst>
                <a:ext uri="{FF2B5EF4-FFF2-40B4-BE49-F238E27FC236}">
                  <a16:creationId xmlns:a16="http://schemas.microsoft.com/office/drawing/2014/main" id="{12101E8A-BB08-5094-F210-3372A3498187}"/>
                </a:ext>
              </a:extLst>
            </p:cNvPr>
            <p:cNvSpPr txBox="1"/>
            <p:nvPr/>
          </p:nvSpPr>
          <p:spPr>
            <a:xfrm>
              <a:off x="4628575" y="5927831"/>
              <a:ext cx="6142734" cy="172064"/>
            </a:xfrm>
            <a:prstGeom prst="rect">
              <a:avLst/>
            </a:prstGeom>
            <a:noFill/>
          </p:spPr>
          <p:txBody>
            <a:bodyPr wrap="square" lIns="91440" tIns="18000" rIns="36000" bIns="0" numCol="1" spcCol="306000" rtlCol="0" anchor="ctr">
              <a:spAutoFit/>
            </a:bodyPr>
            <a:lstStyle/>
            <a:p>
              <a:r>
                <a:rPr lang="de-DE" sz="1000" dirty="0">
                  <a:solidFill>
                    <a:schemeClr val="bg1">
                      <a:alpha val="85000"/>
                    </a:schemeClr>
                  </a:solidFill>
                  <a:latin typeface="Aptos" panose="020B0004020202020204" pitchFamily="34" charset="0"/>
                  <a:cs typeface="Porsche Next TT" panose="020B0504020101010102" pitchFamily="34" charset="0"/>
                </a:rPr>
                <a:t>Session 5- Graham Temple, Prof. Bobby Smyth, Prof. Anne Doherty, Eddie D’Arcy</a:t>
              </a:r>
            </a:p>
          </p:txBody>
        </p:sp>
        <p:sp>
          <p:nvSpPr>
            <p:cNvPr id="108" name="Textfeld 641">
              <a:extLst>
                <a:ext uri="{FF2B5EF4-FFF2-40B4-BE49-F238E27FC236}">
                  <a16:creationId xmlns:a16="http://schemas.microsoft.com/office/drawing/2014/main" id="{988F4448-4C97-8C5C-ACE2-DF846655F677}"/>
                </a:ext>
              </a:extLst>
            </p:cNvPr>
            <p:cNvSpPr txBox="1"/>
            <p:nvPr/>
          </p:nvSpPr>
          <p:spPr>
            <a:xfrm>
              <a:off x="7851709" y="3618990"/>
              <a:ext cx="2919599" cy="325952"/>
            </a:xfrm>
            <a:prstGeom prst="rect">
              <a:avLst/>
            </a:prstGeom>
            <a:noFill/>
          </p:spPr>
          <p:txBody>
            <a:bodyPr wrap="square" lIns="91440" tIns="18000" rIns="36000" bIns="0" numCol="1" spcCol="306000" rtlCol="0" anchor="ctr">
              <a:spAutoFit/>
            </a:bodyPr>
            <a:lstStyle/>
            <a:p>
              <a:r>
                <a:rPr lang="de-DE" sz="1000" dirty="0">
                  <a:solidFill>
                    <a:schemeClr val="bg1">
                      <a:alpha val="85000"/>
                    </a:schemeClr>
                  </a:solidFill>
                  <a:latin typeface="Aptos" panose="020B0004020202020204" pitchFamily="34" charset="0"/>
                  <a:cs typeface="Porsche Next TT" panose="020B0504020101010102" pitchFamily="34" charset="0"/>
                </a:rPr>
                <a:t>Session 2- Joe Kirby, Tommy Gilson, Dermot King, John Bennett, Brid Walsh, Prof. Eamon Keenan</a:t>
              </a:r>
            </a:p>
          </p:txBody>
        </p:sp>
        <p:cxnSp>
          <p:nvCxnSpPr>
            <p:cNvPr id="112" name="Straight Connector 111">
              <a:extLst>
                <a:ext uri="{FF2B5EF4-FFF2-40B4-BE49-F238E27FC236}">
                  <a16:creationId xmlns:a16="http://schemas.microsoft.com/office/drawing/2014/main" id="{1032ED81-0383-4E83-E8B7-FD1FDC58D8A3}"/>
                </a:ext>
              </a:extLst>
            </p:cNvPr>
            <p:cNvCxnSpPr>
              <a:cxnSpLocks/>
            </p:cNvCxnSpPr>
            <p:nvPr/>
          </p:nvCxnSpPr>
          <p:spPr>
            <a:xfrm>
              <a:off x="4637816" y="4330613"/>
              <a:ext cx="6127331"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grpSp>
      <p:sp>
        <p:nvSpPr>
          <p:cNvPr id="2" name="Slide Number Placeholder 4">
            <a:extLst>
              <a:ext uri="{FF2B5EF4-FFF2-40B4-BE49-F238E27FC236}">
                <a16:creationId xmlns:a16="http://schemas.microsoft.com/office/drawing/2014/main" id="{5BF56AA8-D3C0-C187-82C7-554A56181846}"/>
              </a:ext>
            </a:extLst>
          </p:cNvPr>
          <p:cNvSpPr>
            <a:spLocks noGrp="1"/>
          </p:cNvSpPr>
          <p:nvPr>
            <p:ph type="sldNum" sz="quarter" idx="12"/>
          </p:nvPr>
        </p:nvSpPr>
        <p:spPr>
          <a:xfrm>
            <a:off x="10437374" y="6356349"/>
            <a:ext cx="916425" cy="365125"/>
          </a:xfrm>
        </p:spPr>
        <p:txBody>
          <a:bodyPr>
            <a:normAutofit/>
          </a:bodyPr>
          <a:lstStyle/>
          <a:p>
            <a:pPr>
              <a:spcAft>
                <a:spcPts val="600"/>
              </a:spcAft>
            </a:pPr>
            <a:fld id="{4F448F46-50E1-486B-A35C-8A56335BF6E5}" type="slidenum">
              <a:rPr lang="en-IE" smtClean="0"/>
              <a:pPr>
                <a:spcAft>
                  <a:spcPts val="600"/>
                </a:spcAft>
              </a:pPr>
              <a:t>10</a:t>
            </a:fld>
            <a:endParaRPr lang="en-IE" dirty="0"/>
          </a:p>
        </p:txBody>
      </p:sp>
    </p:spTree>
    <p:extLst>
      <p:ext uri="{BB962C8B-B14F-4D97-AF65-F5344CB8AC3E}">
        <p14:creationId xmlns:p14="http://schemas.microsoft.com/office/powerpoint/2010/main" val="11039896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4D9D3EC-E4A0-7616-5A2C-CC15FAB678B1}"/>
              </a:ext>
            </a:extLst>
          </p:cNvPr>
          <p:cNvGrpSpPr/>
          <p:nvPr/>
        </p:nvGrpSpPr>
        <p:grpSpPr>
          <a:xfrm>
            <a:off x="130098" y="145144"/>
            <a:ext cx="11931804" cy="1176152"/>
            <a:chOff x="130098" y="145144"/>
            <a:chExt cx="11931804" cy="1176152"/>
          </a:xfrm>
        </p:grpSpPr>
        <p:sp>
          <p:nvSpPr>
            <p:cNvPr id="4" name="Rectangle 3">
              <a:extLst>
                <a:ext uri="{FF2B5EF4-FFF2-40B4-BE49-F238E27FC236}">
                  <a16:creationId xmlns:a16="http://schemas.microsoft.com/office/drawing/2014/main" id="{45D8A300-898B-54CE-3B83-0DB0DEFF204A}"/>
                </a:ext>
              </a:extLst>
            </p:cNvPr>
            <p:cNvSpPr/>
            <p:nvPr/>
          </p:nvSpPr>
          <p:spPr>
            <a:xfrm>
              <a:off x="130098" y="145144"/>
              <a:ext cx="11931804" cy="1176152"/>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5" name="Title 1">
              <a:extLst>
                <a:ext uri="{FF2B5EF4-FFF2-40B4-BE49-F238E27FC236}">
                  <a16:creationId xmlns:a16="http://schemas.microsoft.com/office/drawing/2014/main" id="{3A52ABBA-0712-8D9C-CB53-A144A37F91AB}"/>
                </a:ext>
              </a:extLst>
            </p:cNvPr>
            <p:cNvSpPr txBox="1">
              <a:spLocks/>
            </p:cNvSpPr>
            <p:nvPr/>
          </p:nvSpPr>
          <p:spPr>
            <a:xfrm>
              <a:off x="497475" y="415167"/>
              <a:ext cx="10079467" cy="636106"/>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chemeClr val="bg1"/>
                  </a:solidFill>
                  <a:latin typeface="Aptos Display" panose="020B0004020202020204" pitchFamily="34" charset="0"/>
                </a:rPr>
                <a:t>Coverage</a:t>
              </a:r>
            </a:p>
          </p:txBody>
        </p:sp>
      </p:grpSp>
      <p:grpSp>
        <p:nvGrpSpPr>
          <p:cNvPr id="25" name="Group 24">
            <a:extLst>
              <a:ext uri="{FF2B5EF4-FFF2-40B4-BE49-F238E27FC236}">
                <a16:creationId xmlns:a16="http://schemas.microsoft.com/office/drawing/2014/main" id="{333CE948-366B-1243-B11C-0DD723A573FB}"/>
              </a:ext>
            </a:extLst>
          </p:cNvPr>
          <p:cNvGrpSpPr/>
          <p:nvPr/>
        </p:nvGrpSpPr>
        <p:grpSpPr>
          <a:xfrm>
            <a:off x="799352" y="1921985"/>
            <a:ext cx="10605312" cy="4129635"/>
            <a:chOff x="799352" y="1921985"/>
            <a:chExt cx="10605312" cy="4129635"/>
          </a:xfrm>
        </p:grpSpPr>
        <p:grpSp>
          <p:nvGrpSpPr>
            <p:cNvPr id="22" name="Group 21">
              <a:extLst>
                <a:ext uri="{FF2B5EF4-FFF2-40B4-BE49-F238E27FC236}">
                  <a16:creationId xmlns:a16="http://schemas.microsoft.com/office/drawing/2014/main" id="{536EB2C8-89F1-4A2B-5D57-EEE26B32A4C4}"/>
                </a:ext>
              </a:extLst>
            </p:cNvPr>
            <p:cNvGrpSpPr/>
            <p:nvPr/>
          </p:nvGrpSpPr>
          <p:grpSpPr>
            <a:xfrm>
              <a:off x="800099" y="1921985"/>
              <a:ext cx="10604565" cy="3138675"/>
              <a:chOff x="800099" y="2125185"/>
              <a:chExt cx="10604565" cy="3138675"/>
            </a:xfrm>
          </p:grpSpPr>
          <p:grpSp>
            <p:nvGrpSpPr>
              <p:cNvPr id="15" name="Group 14">
                <a:extLst>
                  <a:ext uri="{FF2B5EF4-FFF2-40B4-BE49-F238E27FC236}">
                    <a16:creationId xmlns:a16="http://schemas.microsoft.com/office/drawing/2014/main" id="{B4732CA9-792D-903F-B674-EA7A453ED382}"/>
                  </a:ext>
                </a:extLst>
              </p:cNvPr>
              <p:cNvGrpSpPr/>
              <p:nvPr/>
            </p:nvGrpSpPr>
            <p:grpSpPr>
              <a:xfrm>
                <a:off x="5042858" y="2125186"/>
                <a:ext cx="6361806" cy="3138674"/>
                <a:chOff x="7194131" y="2105669"/>
                <a:chExt cx="5051934" cy="2278931"/>
              </a:xfrm>
            </p:grpSpPr>
            <p:pic>
              <p:nvPicPr>
                <p:cNvPr id="11" name="Picture 10">
                  <a:hlinkClick r:id="rId3"/>
                  <a:extLst>
                    <a:ext uri="{FF2B5EF4-FFF2-40B4-BE49-F238E27FC236}">
                      <a16:creationId xmlns:a16="http://schemas.microsoft.com/office/drawing/2014/main" id="{E32A0119-5D3F-162B-0EB1-88D86F157243}"/>
                    </a:ext>
                  </a:extLst>
                </p:cNvPr>
                <p:cNvPicPr>
                  <a:picLocks noChangeAspect="1"/>
                </p:cNvPicPr>
                <p:nvPr/>
              </p:nvPicPr>
              <p:blipFill>
                <a:blip r:embed="rId4"/>
                <a:stretch>
                  <a:fillRect/>
                </a:stretch>
              </p:blipFill>
              <p:spPr>
                <a:xfrm>
                  <a:off x="7194131" y="2105669"/>
                  <a:ext cx="5051934" cy="2278931"/>
                </a:xfrm>
                <a:prstGeom prst="rect">
                  <a:avLst/>
                </a:prstGeom>
              </p:spPr>
            </p:pic>
            <p:sp>
              <p:nvSpPr>
                <p:cNvPr id="10" name="Isosceles Triangle 9">
                  <a:extLst>
                    <a:ext uri="{FF2B5EF4-FFF2-40B4-BE49-F238E27FC236}">
                      <a16:creationId xmlns:a16="http://schemas.microsoft.com/office/drawing/2014/main" id="{CBAF5781-C19F-CE85-1FE5-4AF8413E9077}"/>
                    </a:ext>
                  </a:extLst>
                </p:cNvPr>
                <p:cNvSpPr/>
                <p:nvPr/>
              </p:nvSpPr>
              <p:spPr>
                <a:xfrm flipV="1">
                  <a:off x="7194131" y="2105670"/>
                  <a:ext cx="1644050" cy="2278930"/>
                </a:xfrm>
                <a:prstGeom prst="triangle">
                  <a:avLst>
                    <a:gd name="adj" fmla="val 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grpSp>
          <p:pic>
            <p:nvPicPr>
              <p:cNvPr id="9" name="Picture 8" descr="A person looking at a screen&#10;&#10;AI-generated content may be incorrect.">
                <a:extLst>
                  <a:ext uri="{FF2B5EF4-FFF2-40B4-BE49-F238E27FC236}">
                    <a16:creationId xmlns:a16="http://schemas.microsoft.com/office/drawing/2014/main" id="{83E8B7A8-39BB-847D-B352-1DD5FDAC696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800099" y="2125187"/>
                <a:ext cx="4171368" cy="3138673"/>
              </a:xfrm>
              <a:prstGeom prst="rect">
                <a:avLst/>
              </a:prstGeom>
            </p:spPr>
          </p:pic>
          <p:sp>
            <p:nvSpPr>
              <p:cNvPr id="12" name="Isosceles Triangle 11">
                <a:extLst>
                  <a:ext uri="{FF2B5EF4-FFF2-40B4-BE49-F238E27FC236}">
                    <a16:creationId xmlns:a16="http://schemas.microsoft.com/office/drawing/2014/main" id="{1661DE08-FF49-B4F5-74E2-F16C464887AE}"/>
                  </a:ext>
                </a:extLst>
              </p:cNvPr>
              <p:cNvSpPr/>
              <p:nvPr/>
            </p:nvSpPr>
            <p:spPr>
              <a:xfrm flipV="1">
                <a:off x="4971467" y="2125185"/>
                <a:ext cx="2070321" cy="3138673"/>
              </a:xfrm>
              <a:prstGeom prst="triangle">
                <a:avLst>
                  <a:gd name="adj" fmla="val 0"/>
                </a:avLst>
              </a:prstGeom>
              <a:solidFill>
                <a:srgbClr val="381D0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dirty="0"/>
              </a:p>
            </p:txBody>
          </p:sp>
        </p:grpSp>
        <p:sp>
          <p:nvSpPr>
            <p:cNvPr id="19" name="Textfeld 641">
              <a:extLst>
                <a:ext uri="{FF2B5EF4-FFF2-40B4-BE49-F238E27FC236}">
                  <a16:creationId xmlns:a16="http://schemas.microsoft.com/office/drawing/2014/main" id="{AD4FAC3D-818D-FCA4-D1A9-975088580424}"/>
                </a:ext>
              </a:extLst>
            </p:cNvPr>
            <p:cNvSpPr txBox="1"/>
            <p:nvPr/>
          </p:nvSpPr>
          <p:spPr>
            <a:xfrm>
              <a:off x="799352" y="5417891"/>
              <a:ext cx="4172863" cy="630936"/>
            </a:xfrm>
            <a:prstGeom prst="rect">
              <a:avLst/>
            </a:prstGeom>
            <a:noFill/>
          </p:spPr>
          <p:txBody>
            <a:bodyPr wrap="square" lIns="0" tIns="18000" rIns="36000" bIns="0" numCol="1" spcCol="306000" rtlCol="0" anchor="ctr">
              <a:spAutoFit/>
            </a:bodyPr>
            <a:lstStyle/>
            <a:p>
              <a:pPr algn="ctr"/>
              <a:r>
                <a:rPr lang="de-DE" sz="2000" b="1" dirty="0">
                  <a:latin typeface="Aptos" panose="020B0004020202020204" pitchFamily="34" charset="0"/>
                  <a:cs typeface="Porsche Next TT" panose="020B0504020101010102" pitchFamily="34" charset="0"/>
                </a:rPr>
                <a:t>ALL PUBLIC </a:t>
              </a:r>
            </a:p>
            <a:p>
              <a:pPr algn="ctr"/>
              <a:r>
                <a:rPr lang="de-DE" sz="2000" b="1" dirty="0">
                  <a:latin typeface="Aptos" panose="020B0004020202020204" pitchFamily="34" charset="0"/>
                  <a:cs typeface="Porsche Next TT" panose="020B0504020101010102" pitchFamily="34" charset="0"/>
                </a:rPr>
                <a:t>PROCEEDINGS LIVESTREAMED</a:t>
              </a:r>
            </a:p>
          </p:txBody>
        </p:sp>
        <p:sp>
          <p:nvSpPr>
            <p:cNvPr id="21" name="Textfeld 641">
              <a:extLst>
                <a:ext uri="{FF2B5EF4-FFF2-40B4-BE49-F238E27FC236}">
                  <a16:creationId xmlns:a16="http://schemas.microsoft.com/office/drawing/2014/main" id="{937F935F-4527-7E4C-4A19-7B04DA64E35B}"/>
                </a:ext>
              </a:extLst>
            </p:cNvPr>
            <p:cNvSpPr txBox="1"/>
            <p:nvPr/>
          </p:nvSpPr>
          <p:spPr>
            <a:xfrm>
              <a:off x="6137330" y="5417891"/>
              <a:ext cx="4172863" cy="633729"/>
            </a:xfrm>
            <a:prstGeom prst="rect">
              <a:avLst/>
            </a:prstGeom>
            <a:noFill/>
          </p:spPr>
          <p:txBody>
            <a:bodyPr wrap="square" lIns="0" tIns="18000" rIns="36000" bIns="0" numCol="1" spcCol="306000" rtlCol="0" anchor="ctr">
              <a:spAutoFit/>
            </a:bodyPr>
            <a:lstStyle/>
            <a:p>
              <a:pPr algn="ctr"/>
              <a:r>
                <a:rPr lang="de-DE" sz="2000" b="1" dirty="0">
                  <a:latin typeface="Aptos" panose="020B0004020202020204" pitchFamily="34" charset="0"/>
                  <a:cs typeface="Porsche Next TT" panose="020B0504020101010102" pitchFamily="34" charset="0"/>
                </a:rPr>
                <a:t>EXTENSIVE </a:t>
              </a:r>
            </a:p>
            <a:p>
              <a:pPr algn="ctr"/>
              <a:r>
                <a:rPr lang="de-DE" sz="2000" b="1" dirty="0">
                  <a:latin typeface="Aptos" panose="020B0004020202020204" pitchFamily="34" charset="0"/>
                  <a:cs typeface="Porsche Next TT" panose="020B0504020101010102" pitchFamily="34" charset="0"/>
                </a:rPr>
                <a:t>MEDIA COVERAGE</a:t>
              </a:r>
            </a:p>
          </p:txBody>
        </p:sp>
        <p:cxnSp>
          <p:nvCxnSpPr>
            <p:cNvPr id="23" name="Straight Connector 22">
              <a:extLst>
                <a:ext uri="{FF2B5EF4-FFF2-40B4-BE49-F238E27FC236}">
                  <a16:creationId xmlns:a16="http://schemas.microsoft.com/office/drawing/2014/main" id="{956B5B72-62DD-3BBA-7C72-B28CCECFA109}"/>
                </a:ext>
              </a:extLst>
            </p:cNvPr>
            <p:cNvCxnSpPr>
              <a:cxnSpLocks/>
            </p:cNvCxnSpPr>
            <p:nvPr/>
          </p:nvCxnSpPr>
          <p:spPr>
            <a:xfrm>
              <a:off x="2669944" y="5267458"/>
              <a:ext cx="431679" cy="0"/>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5C682C96-3158-9CEC-2C87-CAA6BB4C0835}"/>
                </a:ext>
              </a:extLst>
            </p:cNvPr>
            <p:cNvCxnSpPr>
              <a:cxnSpLocks/>
            </p:cNvCxnSpPr>
            <p:nvPr/>
          </p:nvCxnSpPr>
          <p:spPr>
            <a:xfrm>
              <a:off x="8007922" y="5267458"/>
              <a:ext cx="431679" cy="0"/>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grpSp>
      <p:sp>
        <p:nvSpPr>
          <p:cNvPr id="2" name="Slide Number Placeholder 4">
            <a:extLst>
              <a:ext uri="{FF2B5EF4-FFF2-40B4-BE49-F238E27FC236}">
                <a16:creationId xmlns:a16="http://schemas.microsoft.com/office/drawing/2014/main" id="{E8D67A24-0F56-AF45-60AB-32BB82173B01}"/>
              </a:ext>
            </a:extLst>
          </p:cNvPr>
          <p:cNvSpPr>
            <a:spLocks noGrp="1"/>
          </p:cNvSpPr>
          <p:nvPr>
            <p:ph type="sldNum" sz="quarter" idx="12"/>
          </p:nvPr>
        </p:nvSpPr>
        <p:spPr>
          <a:xfrm>
            <a:off x="10437374" y="6356349"/>
            <a:ext cx="916425" cy="365125"/>
          </a:xfrm>
        </p:spPr>
        <p:txBody>
          <a:bodyPr>
            <a:normAutofit/>
          </a:bodyPr>
          <a:lstStyle/>
          <a:p>
            <a:pPr>
              <a:spcAft>
                <a:spcPts val="600"/>
              </a:spcAft>
            </a:pPr>
            <a:fld id="{4F448F46-50E1-486B-A35C-8A56335BF6E5}" type="slidenum">
              <a:rPr lang="en-IE" smtClean="0"/>
              <a:pPr>
                <a:spcAft>
                  <a:spcPts val="600"/>
                </a:spcAft>
              </a:pPr>
              <a:t>11</a:t>
            </a:fld>
            <a:endParaRPr lang="en-IE" dirty="0"/>
          </a:p>
        </p:txBody>
      </p:sp>
    </p:spTree>
    <p:extLst>
      <p:ext uri="{BB962C8B-B14F-4D97-AF65-F5344CB8AC3E}">
        <p14:creationId xmlns:p14="http://schemas.microsoft.com/office/powerpoint/2010/main" val="25061350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ACECAB-CFCE-1663-1E78-4E02E7BE2352}"/>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56801E07-A7C6-E8B7-C1DD-1BDF30978C1B}"/>
              </a:ext>
            </a:extLst>
          </p:cNvPr>
          <p:cNvGrpSpPr/>
          <p:nvPr/>
        </p:nvGrpSpPr>
        <p:grpSpPr>
          <a:xfrm>
            <a:off x="130098" y="145144"/>
            <a:ext cx="11931804" cy="1176152"/>
            <a:chOff x="130098" y="145144"/>
            <a:chExt cx="11931804" cy="1176152"/>
          </a:xfrm>
        </p:grpSpPr>
        <p:sp>
          <p:nvSpPr>
            <p:cNvPr id="5" name="Rectangle 4">
              <a:extLst>
                <a:ext uri="{FF2B5EF4-FFF2-40B4-BE49-F238E27FC236}">
                  <a16:creationId xmlns:a16="http://schemas.microsoft.com/office/drawing/2014/main" id="{180F8DE7-CF7E-8500-62BF-EBD3113973AC}"/>
                </a:ext>
              </a:extLst>
            </p:cNvPr>
            <p:cNvSpPr/>
            <p:nvPr/>
          </p:nvSpPr>
          <p:spPr>
            <a:xfrm>
              <a:off x="130098" y="145144"/>
              <a:ext cx="11931804" cy="1176152"/>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6" name="Title 1">
              <a:extLst>
                <a:ext uri="{FF2B5EF4-FFF2-40B4-BE49-F238E27FC236}">
                  <a16:creationId xmlns:a16="http://schemas.microsoft.com/office/drawing/2014/main" id="{8175EDBE-4595-48A5-4B5D-930882D642F4}"/>
                </a:ext>
              </a:extLst>
            </p:cNvPr>
            <p:cNvSpPr txBox="1">
              <a:spLocks/>
            </p:cNvSpPr>
            <p:nvPr/>
          </p:nvSpPr>
          <p:spPr>
            <a:xfrm>
              <a:off x="497475" y="415167"/>
              <a:ext cx="10079467" cy="636106"/>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chemeClr val="bg1"/>
                  </a:solidFill>
                  <a:latin typeface="Aptos Display" panose="020B0004020202020204" pitchFamily="34" charset="0"/>
                </a:rPr>
                <a:t>Recommendations on drugs use</a:t>
              </a:r>
            </a:p>
          </p:txBody>
        </p:sp>
      </p:grpSp>
      <p:grpSp>
        <p:nvGrpSpPr>
          <p:cNvPr id="1042" name="Group 1041">
            <a:extLst>
              <a:ext uri="{FF2B5EF4-FFF2-40B4-BE49-F238E27FC236}">
                <a16:creationId xmlns:a16="http://schemas.microsoft.com/office/drawing/2014/main" id="{3D857802-9B76-BB2E-186A-97E806FC151D}"/>
              </a:ext>
            </a:extLst>
          </p:cNvPr>
          <p:cNvGrpSpPr/>
          <p:nvPr/>
        </p:nvGrpSpPr>
        <p:grpSpPr>
          <a:xfrm>
            <a:off x="800100" y="2109815"/>
            <a:ext cx="10591800" cy="3972683"/>
            <a:chOff x="800100" y="1690715"/>
            <a:chExt cx="10591800" cy="3972683"/>
          </a:xfrm>
        </p:grpSpPr>
        <p:grpSp>
          <p:nvGrpSpPr>
            <p:cNvPr id="1035" name="Group 1034">
              <a:extLst>
                <a:ext uri="{FF2B5EF4-FFF2-40B4-BE49-F238E27FC236}">
                  <a16:creationId xmlns:a16="http://schemas.microsoft.com/office/drawing/2014/main" id="{0A7F305D-E6CB-72BA-BC31-1E0AB069A732}"/>
                </a:ext>
              </a:extLst>
            </p:cNvPr>
            <p:cNvGrpSpPr/>
            <p:nvPr/>
          </p:nvGrpSpPr>
          <p:grpSpPr>
            <a:xfrm>
              <a:off x="4722117" y="2565159"/>
              <a:ext cx="2747767" cy="2741609"/>
              <a:chOff x="4567105" y="2786540"/>
              <a:chExt cx="3065595" cy="2741609"/>
            </a:xfrm>
          </p:grpSpPr>
          <p:sp>
            <p:nvSpPr>
              <p:cNvPr id="33" name="Textfeld 641">
                <a:extLst>
                  <a:ext uri="{FF2B5EF4-FFF2-40B4-BE49-F238E27FC236}">
                    <a16:creationId xmlns:a16="http://schemas.microsoft.com/office/drawing/2014/main" id="{FBD0C330-9FFA-BF5C-1B9F-0F4A28684661}"/>
                  </a:ext>
                </a:extLst>
              </p:cNvPr>
              <p:cNvSpPr txBox="1"/>
              <p:nvPr/>
            </p:nvSpPr>
            <p:spPr>
              <a:xfrm>
                <a:off x="4567105" y="2786540"/>
                <a:ext cx="3065595" cy="264397"/>
              </a:xfrm>
              <a:prstGeom prst="rect">
                <a:avLst/>
              </a:prstGeom>
              <a:noFill/>
            </p:spPr>
            <p:txBody>
              <a:bodyPr wrap="square" lIns="0" tIns="18000" rIns="36000" bIns="0" numCol="1" spcCol="306000" rtlCol="0" anchor="ctr">
                <a:spAutoFit/>
              </a:bodyPr>
              <a:lstStyle/>
              <a:p>
                <a:pPr algn="ctr"/>
                <a:r>
                  <a:rPr lang="de-DE" sz="1600" dirty="0">
                    <a:latin typeface="Aptos" panose="020B0004020202020204" pitchFamily="34" charset="0"/>
                    <a:cs typeface="Porsche Next TT" panose="020B0504020101010102" pitchFamily="34" charset="0"/>
                  </a:rPr>
                  <a:t>36 recommendations</a:t>
                </a:r>
              </a:p>
            </p:txBody>
          </p:sp>
          <p:sp>
            <p:nvSpPr>
              <p:cNvPr id="34" name="Textfeld 641">
                <a:extLst>
                  <a:ext uri="{FF2B5EF4-FFF2-40B4-BE49-F238E27FC236}">
                    <a16:creationId xmlns:a16="http://schemas.microsoft.com/office/drawing/2014/main" id="{51BD308D-EC72-7795-5525-B4E9089B185B}"/>
                  </a:ext>
                </a:extLst>
              </p:cNvPr>
              <p:cNvSpPr txBox="1"/>
              <p:nvPr/>
            </p:nvSpPr>
            <p:spPr>
              <a:xfrm>
                <a:off x="4567105" y="3291011"/>
                <a:ext cx="3065595" cy="510618"/>
              </a:xfrm>
              <a:prstGeom prst="rect">
                <a:avLst/>
              </a:prstGeom>
              <a:noFill/>
            </p:spPr>
            <p:txBody>
              <a:bodyPr wrap="square" lIns="0" tIns="18000" rIns="36000" bIns="0" numCol="1" spcCol="306000" rtlCol="0" anchor="ctr">
                <a:spAutoFit/>
              </a:bodyPr>
              <a:lstStyle/>
              <a:p>
                <a:pPr algn="ctr"/>
                <a:r>
                  <a:rPr lang="en-US" sz="1600" dirty="0">
                    <a:latin typeface="Aptos" panose="020B0004020202020204" pitchFamily="34" charset="0"/>
                    <a:cs typeface="Porsche Next TT" panose="020B0504020101010102" pitchFamily="34" charset="0"/>
                  </a:rPr>
                  <a:t>Span the full spectrum of drug policy issues</a:t>
                </a:r>
              </a:p>
            </p:txBody>
          </p:sp>
          <p:sp>
            <p:nvSpPr>
              <p:cNvPr id="35" name="Textfeld 641">
                <a:extLst>
                  <a:ext uri="{FF2B5EF4-FFF2-40B4-BE49-F238E27FC236}">
                    <a16:creationId xmlns:a16="http://schemas.microsoft.com/office/drawing/2014/main" id="{B960DD85-A97D-50F1-E1B9-B31B0B63F239}"/>
                  </a:ext>
                </a:extLst>
              </p:cNvPr>
              <p:cNvSpPr txBox="1"/>
              <p:nvPr/>
            </p:nvSpPr>
            <p:spPr>
              <a:xfrm>
                <a:off x="4567105" y="4081147"/>
                <a:ext cx="3065595" cy="510618"/>
              </a:xfrm>
              <a:prstGeom prst="rect">
                <a:avLst/>
              </a:prstGeom>
              <a:noFill/>
            </p:spPr>
            <p:txBody>
              <a:bodyPr wrap="square" lIns="0" tIns="18000" rIns="36000" bIns="0" numCol="1" spcCol="306000" rtlCol="0" anchor="ctr">
                <a:spAutoFit/>
              </a:bodyPr>
              <a:lstStyle/>
              <a:p>
                <a:pPr algn="ctr"/>
                <a:r>
                  <a:rPr lang="en-US" sz="1600" dirty="0">
                    <a:latin typeface="Aptos" panose="020B0004020202020204" pitchFamily="34" charset="0"/>
                    <a:cs typeface="Porsche Next TT" panose="020B0504020101010102" pitchFamily="34" charset="0"/>
                  </a:rPr>
                  <a:t>Prevention, harm reduction, treatment and recovery</a:t>
                </a:r>
              </a:p>
            </p:txBody>
          </p:sp>
          <p:sp>
            <p:nvSpPr>
              <p:cNvPr id="36" name="Textfeld 641">
                <a:extLst>
                  <a:ext uri="{FF2B5EF4-FFF2-40B4-BE49-F238E27FC236}">
                    <a16:creationId xmlns:a16="http://schemas.microsoft.com/office/drawing/2014/main" id="{8D942BE0-338B-1720-47BE-106986B9CCCC}"/>
                  </a:ext>
                </a:extLst>
              </p:cNvPr>
              <p:cNvSpPr txBox="1"/>
              <p:nvPr/>
            </p:nvSpPr>
            <p:spPr>
              <a:xfrm>
                <a:off x="4567105" y="4789485"/>
                <a:ext cx="3065595" cy="738664"/>
              </a:xfrm>
              <a:prstGeom prst="rect">
                <a:avLst/>
              </a:prstGeom>
              <a:noFill/>
            </p:spPr>
            <p:txBody>
              <a:bodyPr wrap="square" lIns="0" tIns="0" rIns="0" bIns="0" numCol="1" spcCol="306000" rtlCol="0" anchor="t" anchorCtr="0">
                <a:spAutoFit/>
              </a:bodyPr>
              <a:lstStyle/>
              <a:p>
                <a:pPr algn="ctr"/>
                <a:r>
                  <a:rPr lang="en-US" sz="1600" dirty="0">
                    <a:latin typeface="Aptos" panose="020B0004020202020204" pitchFamily="34" charset="0"/>
                    <a:cs typeface="Porsche Next TT" panose="020B0504020101010102" pitchFamily="34" charset="0"/>
                  </a:rPr>
                  <a:t>Examine implications of drug use on individuals, families, communities and wider society</a:t>
                </a:r>
              </a:p>
            </p:txBody>
          </p:sp>
          <p:grpSp>
            <p:nvGrpSpPr>
              <p:cNvPr id="1034" name="Group 1033">
                <a:extLst>
                  <a:ext uri="{FF2B5EF4-FFF2-40B4-BE49-F238E27FC236}">
                    <a16:creationId xmlns:a16="http://schemas.microsoft.com/office/drawing/2014/main" id="{EF059108-C665-31D1-17DA-7CCA3CA97DAB}"/>
                  </a:ext>
                </a:extLst>
              </p:cNvPr>
              <p:cNvGrpSpPr/>
              <p:nvPr/>
            </p:nvGrpSpPr>
            <p:grpSpPr>
              <a:xfrm>
                <a:off x="6015269" y="3151252"/>
                <a:ext cx="169267" cy="1580274"/>
                <a:chOff x="4567105" y="3151252"/>
                <a:chExt cx="169267" cy="1580274"/>
              </a:xfrm>
            </p:grpSpPr>
            <p:cxnSp>
              <p:nvCxnSpPr>
                <p:cNvPr id="38" name="Straight Connector 37">
                  <a:extLst>
                    <a:ext uri="{FF2B5EF4-FFF2-40B4-BE49-F238E27FC236}">
                      <a16:creationId xmlns:a16="http://schemas.microsoft.com/office/drawing/2014/main" id="{97121B11-5220-DE63-6CBD-250F2C3F4113}"/>
                    </a:ext>
                  </a:extLst>
                </p:cNvPr>
                <p:cNvCxnSpPr>
                  <a:cxnSpLocks/>
                </p:cNvCxnSpPr>
                <p:nvPr/>
              </p:nvCxnSpPr>
              <p:spPr>
                <a:xfrm>
                  <a:off x="4567105" y="3151252"/>
                  <a:ext cx="169267" cy="0"/>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5893F95D-54D9-67AE-7CE7-3354D7ED0BC0}"/>
                    </a:ext>
                  </a:extLst>
                </p:cNvPr>
                <p:cNvCxnSpPr>
                  <a:cxnSpLocks/>
                </p:cNvCxnSpPr>
                <p:nvPr/>
              </p:nvCxnSpPr>
              <p:spPr>
                <a:xfrm>
                  <a:off x="4567105" y="3941388"/>
                  <a:ext cx="169267" cy="0"/>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68540CE-05FD-F714-D590-9FE63ABC5AF7}"/>
                    </a:ext>
                  </a:extLst>
                </p:cNvPr>
                <p:cNvCxnSpPr>
                  <a:cxnSpLocks/>
                </p:cNvCxnSpPr>
                <p:nvPr/>
              </p:nvCxnSpPr>
              <p:spPr>
                <a:xfrm>
                  <a:off x="4567105" y="4731526"/>
                  <a:ext cx="169267" cy="0"/>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pic>
          <p:nvPicPr>
            <p:cNvPr id="57" name="Picture 2" descr="Government of Ireland - Wikipedia">
              <a:extLst>
                <a:ext uri="{FF2B5EF4-FFF2-40B4-BE49-F238E27FC236}">
                  <a16:creationId xmlns:a16="http://schemas.microsoft.com/office/drawing/2014/main" id="{828A8BB1-55D5-1BDD-AFEF-9DFE12E51E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4665" y="4568104"/>
              <a:ext cx="2435198" cy="986496"/>
            </a:xfrm>
            <a:prstGeom prst="rect">
              <a:avLst/>
            </a:prstGeom>
            <a:noFill/>
            <a:extLst>
              <a:ext uri="{909E8E84-426E-40DD-AFC4-6F175D3DCCD1}">
                <a14:hiddenFill xmlns:a14="http://schemas.microsoft.com/office/drawing/2010/main">
                  <a:solidFill>
                    <a:srgbClr val="FFFFFF"/>
                  </a:solidFill>
                </a14:hiddenFill>
              </a:ext>
            </a:extLst>
          </p:spPr>
        </p:pic>
        <p:sp>
          <p:nvSpPr>
            <p:cNvPr id="59" name="Rectangle 58">
              <a:extLst>
                <a:ext uri="{FF2B5EF4-FFF2-40B4-BE49-F238E27FC236}">
                  <a16:creationId xmlns:a16="http://schemas.microsoft.com/office/drawing/2014/main" id="{A38FEE3B-C895-DDFF-EB3F-2DAFF18D899A}"/>
                </a:ext>
              </a:extLst>
            </p:cNvPr>
            <p:cNvSpPr/>
            <p:nvPr/>
          </p:nvSpPr>
          <p:spPr>
            <a:xfrm>
              <a:off x="800100" y="2149396"/>
              <a:ext cx="3319272" cy="2220986"/>
            </a:xfrm>
            <a:prstGeom prst="rect">
              <a:avLst/>
            </a:prstGeom>
            <a:noFill/>
            <a:ln w="6350">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60" name="TextBox 59">
              <a:extLst>
                <a:ext uri="{FF2B5EF4-FFF2-40B4-BE49-F238E27FC236}">
                  <a16:creationId xmlns:a16="http://schemas.microsoft.com/office/drawing/2014/main" id="{40D9DFA8-173D-37E5-E623-95DE19D04FEC}"/>
                </a:ext>
              </a:extLst>
            </p:cNvPr>
            <p:cNvSpPr txBox="1"/>
            <p:nvPr/>
          </p:nvSpPr>
          <p:spPr>
            <a:xfrm>
              <a:off x="1148736" y="1690715"/>
              <a:ext cx="2622000" cy="369332"/>
            </a:xfrm>
            <a:prstGeom prst="rect">
              <a:avLst/>
            </a:prstGeom>
            <a:noFill/>
          </p:spPr>
          <p:txBody>
            <a:bodyPr wrap="none" rtlCol="0">
              <a:spAutoFit/>
            </a:bodyPr>
            <a:lstStyle/>
            <a:p>
              <a:pPr algn="ctr"/>
              <a:r>
                <a:rPr lang="en-IE" b="1" dirty="0"/>
                <a:t>Oireachtas Committee </a:t>
              </a:r>
            </a:p>
          </p:txBody>
        </p:sp>
        <p:sp>
          <p:nvSpPr>
            <p:cNvPr id="61" name="TextBox 60">
              <a:extLst>
                <a:ext uri="{FF2B5EF4-FFF2-40B4-BE49-F238E27FC236}">
                  <a16:creationId xmlns:a16="http://schemas.microsoft.com/office/drawing/2014/main" id="{B6F922B5-56AA-D8F1-B715-13CC7775E9D8}"/>
                </a:ext>
              </a:extLst>
            </p:cNvPr>
            <p:cNvSpPr txBox="1"/>
            <p:nvPr/>
          </p:nvSpPr>
          <p:spPr>
            <a:xfrm>
              <a:off x="5010286" y="1690715"/>
              <a:ext cx="2171428" cy="369332"/>
            </a:xfrm>
            <a:prstGeom prst="rect">
              <a:avLst/>
            </a:prstGeom>
            <a:noFill/>
          </p:spPr>
          <p:txBody>
            <a:bodyPr wrap="none" rtlCol="0">
              <a:spAutoFit/>
            </a:bodyPr>
            <a:lstStyle/>
            <a:p>
              <a:pPr algn="ctr"/>
              <a:r>
                <a:rPr lang="en-IE" b="1" dirty="0"/>
                <a:t>Citizens’ Assembly</a:t>
              </a:r>
            </a:p>
          </p:txBody>
        </p:sp>
        <p:sp>
          <p:nvSpPr>
            <p:cNvPr id="62" name="TextBox 61">
              <a:extLst>
                <a:ext uri="{FF2B5EF4-FFF2-40B4-BE49-F238E27FC236}">
                  <a16:creationId xmlns:a16="http://schemas.microsoft.com/office/drawing/2014/main" id="{841824A4-E5EF-D5DF-9C33-C8B06645C117}"/>
                </a:ext>
              </a:extLst>
            </p:cNvPr>
            <p:cNvSpPr txBox="1"/>
            <p:nvPr/>
          </p:nvSpPr>
          <p:spPr>
            <a:xfrm>
              <a:off x="8477273" y="1690715"/>
              <a:ext cx="2509982" cy="369332"/>
            </a:xfrm>
            <a:prstGeom prst="rect">
              <a:avLst/>
            </a:prstGeom>
            <a:noFill/>
          </p:spPr>
          <p:txBody>
            <a:bodyPr wrap="none" rtlCol="0">
              <a:spAutoFit/>
            </a:bodyPr>
            <a:lstStyle/>
            <a:p>
              <a:pPr algn="ctr"/>
              <a:r>
                <a:rPr lang="en-IE" b="1" dirty="0"/>
                <a:t>Government response</a:t>
              </a:r>
            </a:p>
          </p:txBody>
        </p:sp>
        <p:sp>
          <p:nvSpPr>
            <p:cNvPr id="63" name="Rectangle 62">
              <a:extLst>
                <a:ext uri="{FF2B5EF4-FFF2-40B4-BE49-F238E27FC236}">
                  <a16:creationId xmlns:a16="http://schemas.microsoft.com/office/drawing/2014/main" id="{E221F4AF-3A49-A777-A228-D8AF67915D86}"/>
                </a:ext>
              </a:extLst>
            </p:cNvPr>
            <p:cNvSpPr/>
            <p:nvPr/>
          </p:nvSpPr>
          <p:spPr>
            <a:xfrm>
              <a:off x="4436364" y="2149397"/>
              <a:ext cx="3319272" cy="3375104"/>
            </a:xfrm>
            <a:prstGeom prst="rect">
              <a:avLst/>
            </a:prstGeom>
            <a:noFill/>
            <a:ln w="6350">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024" name="Rectangle 1023">
              <a:extLst>
                <a:ext uri="{FF2B5EF4-FFF2-40B4-BE49-F238E27FC236}">
                  <a16:creationId xmlns:a16="http://schemas.microsoft.com/office/drawing/2014/main" id="{FD235B5E-B425-E9E3-314E-7DE324AA5474}"/>
                </a:ext>
              </a:extLst>
            </p:cNvPr>
            <p:cNvSpPr/>
            <p:nvPr/>
          </p:nvSpPr>
          <p:spPr>
            <a:xfrm>
              <a:off x="8072628" y="2149396"/>
              <a:ext cx="3319272" cy="2220986"/>
            </a:xfrm>
            <a:prstGeom prst="rect">
              <a:avLst/>
            </a:prstGeom>
            <a:noFill/>
            <a:ln w="6350">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cxnSp>
          <p:nvCxnSpPr>
            <p:cNvPr id="1029" name="Straight Connector 1028">
              <a:extLst>
                <a:ext uri="{FF2B5EF4-FFF2-40B4-BE49-F238E27FC236}">
                  <a16:creationId xmlns:a16="http://schemas.microsoft.com/office/drawing/2014/main" id="{77F74E75-D3C5-424D-34AB-29552407473C}"/>
                </a:ext>
              </a:extLst>
            </p:cNvPr>
            <p:cNvCxnSpPr>
              <a:cxnSpLocks/>
            </p:cNvCxnSpPr>
            <p:nvPr/>
          </p:nvCxnSpPr>
          <p:spPr>
            <a:xfrm>
              <a:off x="800100" y="2105158"/>
              <a:ext cx="3319272"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031" name="Straight Connector 1030">
              <a:extLst>
                <a:ext uri="{FF2B5EF4-FFF2-40B4-BE49-F238E27FC236}">
                  <a16:creationId xmlns:a16="http://schemas.microsoft.com/office/drawing/2014/main" id="{C4E84930-ADE4-5BB1-1410-53915B2E1742}"/>
                </a:ext>
              </a:extLst>
            </p:cNvPr>
            <p:cNvCxnSpPr>
              <a:cxnSpLocks/>
            </p:cNvCxnSpPr>
            <p:nvPr/>
          </p:nvCxnSpPr>
          <p:spPr>
            <a:xfrm>
              <a:off x="4436364" y="2105158"/>
              <a:ext cx="3319272"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032" name="Straight Connector 1031">
              <a:extLst>
                <a:ext uri="{FF2B5EF4-FFF2-40B4-BE49-F238E27FC236}">
                  <a16:creationId xmlns:a16="http://schemas.microsoft.com/office/drawing/2014/main" id="{33838005-B405-F11E-C452-8C4682A72758}"/>
                </a:ext>
              </a:extLst>
            </p:cNvPr>
            <p:cNvCxnSpPr>
              <a:cxnSpLocks/>
            </p:cNvCxnSpPr>
            <p:nvPr/>
          </p:nvCxnSpPr>
          <p:spPr>
            <a:xfrm>
              <a:off x="8072628" y="2105158"/>
              <a:ext cx="3319272"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pic>
          <p:nvPicPr>
            <p:cNvPr id="1037" name="Picture 6" descr="Houses of the Oireachtas - Publishers - data.gov.ie">
              <a:extLst>
                <a:ext uri="{FF2B5EF4-FFF2-40B4-BE49-F238E27FC236}">
                  <a16:creationId xmlns:a16="http://schemas.microsoft.com/office/drawing/2014/main" id="{BADC0497-8C52-3C6D-670B-7F07559ECCB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3302" y="4476580"/>
              <a:ext cx="2892869" cy="1186818"/>
            </a:xfrm>
            <a:prstGeom prst="rect">
              <a:avLst/>
            </a:prstGeom>
            <a:noFill/>
            <a:extLst>
              <a:ext uri="{909E8E84-426E-40DD-AFC4-6F175D3DCCD1}">
                <a14:hiddenFill xmlns:a14="http://schemas.microsoft.com/office/drawing/2010/main">
                  <a:solidFill>
                    <a:srgbClr val="FFFFFF"/>
                  </a:solidFill>
                </a14:hiddenFill>
              </a:ext>
            </a:extLst>
          </p:spPr>
        </p:pic>
        <p:sp>
          <p:nvSpPr>
            <p:cNvPr id="1038" name="TextBox 1037">
              <a:extLst>
                <a:ext uri="{FF2B5EF4-FFF2-40B4-BE49-F238E27FC236}">
                  <a16:creationId xmlns:a16="http://schemas.microsoft.com/office/drawing/2014/main" id="{0AD821D6-CB6D-48F9-BFED-CEC08F4645F1}"/>
                </a:ext>
              </a:extLst>
            </p:cNvPr>
            <p:cNvSpPr txBox="1"/>
            <p:nvPr/>
          </p:nvSpPr>
          <p:spPr>
            <a:xfrm>
              <a:off x="2151799" y="2676207"/>
              <a:ext cx="615873" cy="523220"/>
            </a:xfrm>
            <a:prstGeom prst="rect">
              <a:avLst/>
            </a:prstGeom>
            <a:noFill/>
          </p:spPr>
          <p:txBody>
            <a:bodyPr wrap="none" rtlCol="0">
              <a:spAutoFit/>
            </a:bodyPr>
            <a:lstStyle/>
            <a:p>
              <a:pPr algn="ctr"/>
              <a:r>
                <a:rPr lang="en-IE" sz="2800" b="1" dirty="0">
                  <a:solidFill>
                    <a:srgbClr val="C00000"/>
                  </a:solidFill>
                </a:rPr>
                <a:t>59</a:t>
              </a:r>
              <a:r>
                <a:rPr lang="en-IE" dirty="0"/>
                <a:t> </a:t>
              </a:r>
            </a:p>
          </p:txBody>
        </p:sp>
        <p:sp>
          <p:nvSpPr>
            <p:cNvPr id="1039" name="TextBox 1038">
              <a:extLst>
                <a:ext uri="{FF2B5EF4-FFF2-40B4-BE49-F238E27FC236}">
                  <a16:creationId xmlns:a16="http://schemas.microsoft.com/office/drawing/2014/main" id="{B2F51C4C-1024-69AF-7F40-F8B1F61B0DB1}"/>
                </a:ext>
              </a:extLst>
            </p:cNvPr>
            <p:cNvSpPr txBox="1"/>
            <p:nvPr/>
          </p:nvSpPr>
          <p:spPr>
            <a:xfrm>
              <a:off x="9231966" y="2676207"/>
              <a:ext cx="1000595" cy="523220"/>
            </a:xfrm>
            <a:prstGeom prst="rect">
              <a:avLst/>
            </a:prstGeom>
            <a:noFill/>
          </p:spPr>
          <p:txBody>
            <a:bodyPr wrap="none" rtlCol="0">
              <a:spAutoFit/>
            </a:bodyPr>
            <a:lstStyle/>
            <a:p>
              <a:pPr algn="ctr"/>
              <a:r>
                <a:rPr lang="en-IE" sz="2800" b="1" dirty="0">
                  <a:solidFill>
                    <a:srgbClr val="C00000"/>
                  </a:solidFill>
                </a:rPr>
                <a:t>2025</a:t>
              </a:r>
              <a:r>
                <a:rPr lang="en-IE" dirty="0"/>
                <a:t> </a:t>
              </a:r>
            </a:p>
          </p:txBody>
        </p:sp>
        <p:sp>
          <p:nvSpPr>
            <p:cNvPr id="1040" name="TextBox 1039">
              <a:extLst>
                <a:ext uri="{FF2B5EF4-FFF2-40B4-BE49-F238E27FC236}">
                  <a16:creationId xmlns:a16="http://schemas.microsoft.com/office/drawing/2014/main" id="{3C5C3E81-FBED-84EA-3EE3-2603BB4A88DC}"/>
                </a:ext>
              </a:extLst>
            </p:cNvPr>
            <p:cNvSpPr txBox="1"/>
            <p:nvPr/>
          </p:nvSpPr>
          <p:spPr>
            <a:xfrm>
              <a:off x="1450677" y="2965498"/>
              <a:ext cx="2018117" cy="923330"/>
            </a:xfrm>
            <a:prstGeom prst="rect">
              <a:avLst/>
            </a:prstGeom>
            <a:noFill/>
          </p:spPr>
          <p:txBody>
            <a:bodyPr wrap="none" rtlCol="0">
              <a:spAutoFit/>
            </a:bodyPr>
            <a:lstStyle/>
            <a:p>
              <a:pPr algn="ctr"/>
              <a:endParaRPr lang="en-IE" dirty="0"/>
            </a:p>
            <a:p>
              <a:pPr algn="ctr"/>
              <a:r>
                <a:rPr lang="en-IE" dirty="0"/>
                <a:t>additional </a:t>
              </a:r>
            </a:p>
            <a:p>
              <a:pPr algn="ctr"/>
              <a:r>
                <a:rPr lang="en-IE" dirty="0"/>
                <a:t>recommendations</a:t>
              </a:r>
            </a:p>
          </p:txBody>
        </p:sp>
        <p:sp>
          <p:nvSpPr>
            <p:cNvPr id="1041" name="TextBox 1040">
              <a:extLst>
                <a:ext uri="{FF2B5EF4-FFF2-40B4-BE49-F238E27FC236}">
                  <a16:creationId xmlns:a16="http://schemas.microsoft.com/office/drawing/2014/main" id="{2141DE17-BD82-D158-6544-00822B3CD1D8}"/>
                </a:ext>
              </a:extLst>
            </p:cNvPr>
            <p:cNvSpPr txBox="1"/>
            <p:nvPr/>
          </p:nvSpPr>
          <p:spPr>
            <a:xfrm>
              <a:off x="9190417" y="2965498"/>
              <a:ext cx="1083695" cy="646331"/>
            </a:xfrm>
            <a:prstGeom prst="rect">
              <a:avLst/>
            </a:prstGeom>
            <a:noFill/>
          </p:spPr>
          <p:txBody>
            <a:bodyPr wrap="none" rtlCol="0">
              <a:spAutoFit/>
            </a:bodyPr>
            <a:lstStyle/>
            <a:p>
              <a:pPr algn="ctr"/>
              <a:r>
                <a:rPr lang="en-IE" dirty="0"/>
                <a:t> </a:t>
              </a:r>
            </a:p>
            <a:p>
              <a:pPr algn="ctr"/>
              <a:r>
                <a:rPr lang="en-IE" dirty="0"/>
                <a:t>Onwards</a:t>
              </a:r>
            </a:p>
          </p:txBody>
        </p:sp>
      </p:grpSp>
      <p:sp>
        <p:nvSpPr>
          <p:cNvPr id="2" name="Slide Number Placeholder 4">
            <a:extLst>
              <a:ext uri="{FF2B5EF4-FFF2-40B4-BE49-F238E27FC236}">
                <a16:creationId xmlns:a16="http://schemas.microsoft.com/office/drawing/2014/main" id="{0908CEE5-47A5-5CB7-196F-12CC376599F8}"/>
              </a:ext>
            </a:extLst>
          </p:cNvPr>
          <p:cNvSpPr>
            <a:spLocks noGrp="1"/>
          </p:cNvSpPr>
          <p:nvPr>
            <p:ph type="sldNum" sz="quarter" idx="12"/>
          </p:nvPr>
        </p:nvSpPr>
        <p:spPr>
          <a:xfrm>
            <a:off x="10437374" y="6356349"/>
            <a:ext cx="916425" cy="365125"/>
          </a:xfrm>
        </p:spPr>
        <p:txBody>
          <a:bodyPr>
            <a:normAutofit/>
          </a:bodyPr>
          <a:lstStyle/>
          <a:p>
            <a:pPr>
              <a:spcAft>
                <a:spcPts val="600"/>
              </a:spcAft>
            </a:pPr>
            <a:fld id="{4F448F46-50E1-486B-A35C-8A56335BF6E5}" type="slidenum">
              <a:rPr lang="en-IE" smtClean="0"/>
              <a:pPr>
                <a:spcAft>
                  <a:spcPts val="600"/>
                </a:spcAft>
              </a:pPr>
              <a:t>12</a:t>
            </a:fld>
            <a:endParaRPr lang="en-IE" dirty="0"/>
          </a:p>
        </p:txBody>
      </p:sp>
    </p:spTree>
    <p:extLst>
      <p:ext uri="{BB962C8B-B14F-4D97-AF65-F5344CB8AC3E}">
        <p14:creationId xmlns:p14="http://schemas.microsoft.com/office/powerpoint/2010/main" val="21363378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BEE408E1-1F41-CC77-5E5C-88F00FEA9FB6}"/>
              </a:ext>
            </a:extLst>
          </p:cNvPr>
          <p:cNvGrpSpPr/>
          <p:nvPr/>
        </p:nvGrpSpPr>
        <p:grpSpPr>
          <a:xfrm>
            <a:off x="130098" y="145144"/>
            <a:ext cx="11931804" cy="1176152"/>
            <a:chOff x="130098" y="145144"/>
            <a:chExt cx="11931804" cy="1176152"/>
          </a:xfrm>
        </p:grpSpPr>
        <p:sp>
          <p:nvSpPr>
            <p:cNvPr id="5" name="Rectangle 4">
              <a:extLst>
                <a:ext uri="{FF2B5EF4-FFF2-40B4-BE49-F238E27FC236}">
                  <a16:creationId xmlns:a16="http://schemas.microsoft.com/office/drawing/2014/main" id="{4A1BE865-EB43-8943-0755-AEFF02D4359B}"/>
                </a:ext>
              </a:extLst>
            </p:cNvPr>
            <p:cNvSpPr/>
            <p:nvPr/>
          </p:nvSpPr>
          <p:spPr>
            <a:xfrm>
              <a:off x="130098" y="145144"/>
              <a:ext cx="11931804" cy="1176152"/>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6" name="Title 1">
              <a:extLst>
                <a:ext uri="{FF2B5EF4-FFF2-40B4-BE49-F238E27FC236}">
                  <a16:creationId xmlns:a16="http://schemas.microsoft.com/office/drawing/2014/main" id="{A2F05FC7-F505-A446-9CBD-08876A25C417}"/>
                </a:ext>
              </a:extLst>
            </p:cNvPr>
            <p:cNvSpPr txBox="1">
              <a:spLocks/>
            </p:cNvSpPr>
            <p:nvPr/>
          </p:nvSpPr>
          <p:spPr>
            <a:xfrm>
              <a:off x="497475" y="415167"/>
              <a:ext cx="10079467" cy="636106"/>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chemeClr val="bg1"/>
                  </a:solidFill>
                </a:rPr>
                <a:t>The deliberative process</a:t>
              </a:r>
            </a:p>
          </p:txBody>
        </p:sp>
      </p:grpSp>
      <p:grpSp>
        <p:nvGrpSpPr>
          <p:cNvPr id="74" name="Group 73">
            <a:extLst>
              <a:ext uri="{FF2B5EF4-FFF2-40B4-BE49-F238E27FC236}">
                <a16:creationId xmlns:a16="http://schemas.microsoft.com/office/drawing/2014/main" id="{F205A3E7-B80A-B972-610A-136493416C9E}"/>
              </a:ext>
            </a:extLst>
          </p:cNvPr>
          <p:cNvGrpSpPr/>
          <p:nvPr/>
        </p:nvGrpSpPr>
        <p:grpSpPr>
          <a:xfrm>
            <a:off x="1306133" y="1787022"/>
            <a:ext cx="9579735" cy="4374628"/>
            <a:chOff x="1306133" y="1787022"/>
            <a:chExt cx="9579735" cy="4374628"/>
          </a:xfrm>
        </p:grpSpPr>
        <p:sp>
          <p:nvSpPr>
            <p:cNvPr id="45" name="Rectangle 44">
              <a:extLst>
                <a:ext uri="{FF2B5EF4-FFF2-40B4-BE49-F238E27FC236}">
                  <a16:creationId xmlns:a16="http://schemas.microsoft.com/office/drawing/2014/main" id="{A351B6DD-5D0D-E14F-645C-940CF1D1C59F}"/>
                </a:ext>
              </a:extLst>
            </p:cNvPr>
            <p:cNvSpPr/>
            <p:nvPr/>
          </p:nvSpPr>
          <p:spPr>
            <a:xfrm>
              <a:off x="1306133" y="4045742"/>
              <a:ext cx="3109548" cy="2115908"/>
            </a:xfrm>
            <a:prstGeom prst="rect">
              <a:avLst/>
            </a:prstGeom>
            <a:noFill/>
            <a:ln w="9525">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49" name="Rectangle 48">
              <a:extLst>
                <a:ext uri="{FF2B5EF4-FFF2-40B4-BE49-F238E27FC236}">
                  <a16:creationId xmlns:a16="http://schemas.microsoft.com/office/drawing/2014/main" id="{D21FA149-076A-D39D-E901-7D657B0D6B9B}"/>
                </a:ext>
              </a:extLst>
            </p:cNvPr>
            <p:cNvSpPr/>
            <p:nvPr/>
          </p:nvSpPr>
          <p:spPr>
            <a:xfrm>
              <a:off x="7776320" y="1787022"/>
              <a:ext cx="3109548" cy="2115908"/>
            </a:xfrm>
            <a:prstGeom prst="rect">
              <a:avLst/>
            </a:prstGeom>
            <a:noFill/>
            <a:ln w="9525">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50" name="Rectangle 49">
              <a:extLst>
                <a:ext uri="{FF2B5EF4-FFF2-40B4-BE49-F238E27FC236}">
                  <a16:creationId xmlns:a16="http://schemas.microsoft.com/office/drawing/2014/main" id="{F80DAE5F-9505-88FA-8172-C9067694F582}"/>
                </a:ext>
              </a:extLst>
            </p:cNvPr>
            <p:cNvSpPr/>
            <p:nvPr/>
          </p:nvSpPr>
          <p:spPr>
            <a:xfrm>
              <a:off x="7776320" y="4045742"/>
              <a:ext cx="3109548" cy="2115908"/>
            </a:xfrm>
            <a:prstGeom prst="rect">
              <a:avLst/>
            </a:prstGeom>
            <a:noFill/>
            <a:ln w="9525">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51" name="Rectangle 50">
              <a:extLst>
                <a:ext uri="{FF2B5EF4-FFF2-40B4-BE49-F238E27FC236}">
                  <a16:creationId xmlns:a16="http://schemas.microsoft.com/office/drawing/2014/main" id="{5AA8C4C6-3E9D-4652-1B84-5857D2D43A6F}"/>
                </a:ext>
              </a:extLst>
            </p:cNvPr>
            <p:cNvSpPr/>
            <p:nvPr/>
          </p:nvSpPr>
          <p:spPr>
            <a:xfrm>
              <a:off x="4541314" y="1787022"/>
              <a:ext cx="3109548" cy="2115908"/>
            </a:xfrm>
            <a:prstGeom prst="rect">
              <a:avLst/>
            </a:prstGeom>
            <a:noFill/>
            <a:ln w="9525">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52" name="Rectangle 51">
              <a:extLst>
                <a:ext uri="{FF2B5EF4-FFF2-40B4-BE49-F238E27FC236}">
                  <a16:creationId xmlns:a16="http://schemas.microsoft.com/office/drawing/2014/main" id="{242DA288-872D-6831-F1DC-09A2BF9B500D}"/>
                </a:ext>
              </a:extLst>
            </p:cNvPr>
            <p:cNvSpPr/>
            <p:nvPr/>
          </p:nvSpPr>
          <p:spPr>
            <a:xfrm>
              <a:off x="4541314" y="4045742"/>
              <a:ext cx="3109548" cy="2115908"/>
            </a:xfrm>
            <a:prstGeom prst="rect">
              <a:avLst/>
            </a:prstGeom>
            <a:noFill/>
            <a:ln w="9525">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grpSp>
          <p:nvGrpSpPr>
            <p:cNvPr id="64" name="Group 63">
              <a:extLst>
                <a:ext uri="{FF2B5EF4-FFF2-40B4-BE49-F238E27FC236}">
                  <a16:creationId xmlns:a16="http://schemas.microsoft.com/office/drawing/2014/main" id="{84659C2E-34CC-AAE2-4293-D64131D44FA1}"/>
                </a:ext>
              </a:extLst>
            </p:cNvPr>
            <p:cNvGrpSpPr/>
            <p:nvPr/>
          </p:nvGrpSpPr>
          <p:grpSpPr>
            <a:xfrm>
              <a:off x="1542774" y="2558021"/>
              <a:ext cx="2636266" cy="573911"/>
              <a:chOff x="1736935" y="2729471"/>
              <a:chExt cx="2636266" cy="573911"/>
            </a:xfrm>
          </p:grpSpPr>
          <p:sp>
            <p:nvSpPr>
              <p:cNvPr id="54" name="Arrow: Chevron 53">
                <a:extLst>
                  <a:ext uri="{FF2B5EF4-FFF2-40B4-BE49-F238E27FC236}">
                    <a16:creationId xmlns:a16="http://schemas.microsoft.com/office/drawing/2014/main" id="{CBD57473-F5D8-1AB1-9D51-A17EA7388E9D}"/>
                  </a:ext>
                </a:extLst>
              </p:cNvPr>
              <p:cNvSpPr/>
              <p:nvPr/>
            </p:nvSpPr>
            <p:spPr>
              <a:xfrm>
                <a:off x="2546820" y="2729471"/>
                <a:ext cx="962846" cy="573911"/>
              </a:xfrm>
              <a:prstGeom prst="chevron">
                <a:avLst>
                  <a:gd name="adj" fmla="val 41105"/>
                </a:avLst>
              </a:prstGeom>
              <a:solidFill>
                <a:srgbClr val="00B050">
                  <a:alpha val="9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solidFill>
                    <a:schemeClr val="tx1"/>
                  </a:solidFill>
                </a:endParaRPr>
              </a:p>
            </p:txBody>
          </p:sp>
          <p:sp>
            <p:nvSpPr>
              <p:cNvPr id="55" name="Arrow: Chevron 54">
                <a:extLst>
                  <a:ext uri="{FF2B5EF4-FFF2-40B4-BE49-F238E27FC236}">
                    <a16:creationId xmlns:a16="http://schemas.microsoft.com/office/drawing/2014/main" id="{57DEB6D2-CFF5-85E1-29F5-EBF58432A3FC}"/>
                  </a:ext>
                </a:extLst>
              </p:cNvPr>
              <p:cNvSpPr/>
              <p:nvPr/>
            </p:nvSpPr>
            <p:spPr>
              <a:xfrm>
                <a:off x="1736935" y="2729471"/>
                <a:ext cx="962846" cy="573911"/>
              </a:xfrm>
              <a:prstGeom prst="chevron">
                <a:avLst>
                  <a:gd name="adj" fmla="val 41105"/>
                </a:avLst>
              </a:prstGeom>
              <a:solidFill>
                <a:srgbClr val="00B050">
                  <a:alpha val="6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solidFill>
                    <a:schemeClr val="tx1"/>
                  </a:solidFill>
                </a:endParaRPr>
              </a:p>
            </p:txBody>
          </p:sp>
          <p:sp>
            <p:nvSpPr>
              <p:cNvPr id="62" name="Arrow: Chevron 61">
                <a:extLst>
                  <a:ext uri="{FF2B5EF4-FFF2-40B4-BE49-F238E27FC236}">
                    <a16:creationId xmlns:a16="http://schemas.microsoft.com/office/drawing/2014/main" id="{284249B4-35D2-3567-3D97-C3FA2A3F4B82}"/>
                  </a:ext>
                </a:extLst>
              </p:cNvPr>
              <p:cNvSpPr/>
              <p:nvPr/>
            </p:nvSpPr>
            <p:spPr>
              <a:xfrm>
                <a:off x="3356705" y="2729471"/>
                <a:ext cx="962846" cy="573911"/>
              </a:xfrm>
              <a:prstGeom prst="chevron">
                <a:avLst>
                  <a:gd name="adj" fmla="val 41105"/>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solidFill>
                    <a:schemeClr val="tx1"/>
                  </a:solidFill>
                </a:endParaRPr>
              </a:p>
            </p:txBody>
          </p:sp>
          <p:sp>
            <p:nvSpPr>
              <p:cNvPr id="63" name="Arrow: Chevron 62">
                <a:extLst>
                  <a:ext uri="{FF2B5EF4-FFF2-40B4-BE49-F238E27FC236}">
                    <a16:creationId xmlns:a16="http://schemas.microsoft.com/office/drawing/2014/main" id="{EC9C2B3A-11F7-BE27-5415-1F8C3FEACEE5}"/>
                  </a:ext>
                </a:extLst>
              </p:cNvPr>
              <p:cNvSpPr/>
              <p:nvPr/>
            </p:nvSpPr>
            <p:spPr>
              <a:xfrm>
                <a:off x="4137295" y="2729471"/>
                <a:ext cx="235906" cy="573911"/>
              </a:xfrm>
              <a:custGeom>
                <a:avLst/>
                <a:gdLst>
                  <a:gd name="connsiteX0" fmla="*/ 0 w 962846"/>
                  <a:gd name="connsiteY0" fmla="*/ 0 h 573911"/>
                  <a:gd name="connsiteX1" fmla="*/ 726940 w 962846"/>
                  <a:gd name="connsiteY1" fmla="*/ 0 h 573911"/>
                  <a:gd name="connsiteX2" fmla="*/ 962846 w 962846"/>
                  <a:gd name="connsiteY2" fmla="*/ 286956 h 573911"/>
                  <a:gd name="connsiteX3" fmla="*/ 726940 w 962846"/>
                  <a:gd name="connsiteY3" fmla="*/ 573911 h 573911"/>
                  <a:gd name="connsiteX4" fmla="*/ 0 w 962846"/>
                  <a:gd name="connsiteY4" fmla="*/ 573911 h 573911"/>
                  <a:gd name="connsiteX5" fmla="*/ 235906 w 962846"/>
                  <a:gd name="connsiteY5" fmla="*/ 286956 h 573911"/>
                  <a:gd name="connsiteX6" fmla="*/ 0 w 962846"/>
                  <a:gd name="connsiteY6" fmla="*/ 0 h 573911"/>
                  <a:gd name="connsiteX0" fmla="*/ 235906 w 962846"/>
                  <a:gd name="connsiteY0" fmla="*/ 286956 h 573911"/>
                  <a:gd name="connsiteX1" fmla="*/ 0 w 962846"/>
                  <a:gd name="connsiteY1" fmla="*/ 0 h 573911"/>
                  <a:gd name="connsiteX2" fmla="*/ 726940 w 962846"/>
                  <a:gd name="connsiteY2" fmla="*/ 0 h 573911"/>
                  <a:gd name="connsiteX3" fmla="*/ 962846 w 962846"/>
                  <a:gd name="connsiteY3" fmla="*/ 286956 h 573911"/>
                  <a:gd name="connsiteX4" fmla="*/ 726940 w 962846"/>
                  <a:gd name="connsiteY4" fmla="*/ 573911 h 573911"/>
                  <a:gd name="connsiteX5" fmla="*/ 0 w 962846"/>
                  <a:gd name="connsiteY5" fmla="*/ 573911 h 573911"/>
                  <a:gd name="connsiteX6" fmla="*/ 327346 w 962846"/>
                  <a:gd name="connsiteY6" fmla="*/ 378396 h 573911"/>
                  <a:gd name="connsiteX0" fmla="*/ 235906 w 962846"/>
                  <a:gd name="connsiteY0" fmla="*/ 286956 h 573911"/>
                  <a:gd name="connsiteX1" fmla="*/ 0 w 962846"/>
                  <a:gd name="connsiteY1" fmla="*/ 0 h 573911"/>
                  <a:gd name="connsiteX2" fmla="*/ 726940 w 962846"/>
                  <a:gd name="connsiteY2" fmla="*/ 0 h 573911"/>
                  <a:gd name="connsiteX3" fmla="*/ 962846 w 962846"/>
                  <a:gd name="connsiteY3" fmla="*/ 286956 h 573911"/>
                  <a:gd name="connsiteX4" fmla="*/ 726940 w 962846"/>
                  <a:gd name="connsiteY4" fmla="*/ 573911 h 573911"/>
                  <a:gd name="connsiteX5" fmla="*/ 0 w 962846"/>
                  <a:gd name="connsiteY5" fmla="*/ 573911 h 573911"/>
                  <a:gd name="connsiteX0" fmla="*/ 0 w 962846"/>
                  <a:gd name="connsiteY0" fmla="*/ 0 h 573911"/>
                  <a:gd name="connsiteX1" fmla="*/ 726940 w 962846"/>
                  <a:gd name="connsiteY1" fmla="*/ 0 h 573911"/>
                  <a:gd name="connsiteX2" fmla="*/ 962846 w 962846"/>
                  <a:gd name="connsiteY2" fmla="*/ 286956 h 573911"/>
                  <a:gd name="connsiteX3" fmla="*/ 726940 w 962846"/>
                  <a:gd name="connsiteY3" fmla="*/ 573911 h 573911"/>
                  <a:gd name="connsiteX4" fmla="*/ 0 w 962846"/>
                  <a:gd name="connsiteY4" fmla="*/ 573911 h 573911"/>
                  <a:gd name="connsiteX0" fmla="*/ 726940 w 962846"/>
                  <a:gd name="connsiteY0" fmla="*/ 0 h 573911"/>
                  <a:gd name="connsiteX1" fmla="*/ 962846 w 962846"/>
                  <a:gd name="connsiteY1" fmla="*/ 286956 h 573911"/>
                  <a:gd name="connsiteX2" fmla="*/ 726940 w 962846"/>
                  <a:gd name="connsiteY2" fmla="*/ 573911 h 573911"/>
                  <a:gd name="connsiteX3" fmla="*/ 0 w 962846"/>
                  <a:gd name="connsiteY3" fmla="*/ 573911 h 573911"/>
                  <a:gd name="connsiteX0" fmla="*/ 0 w 235906"/>
                  <a:gd name="connsiteY0" fmla="*/ 0 h 573911"/>
                  <a:gd name="connsiteX1" fmla="*/ 235906 w 235906"/>
                  <a:gd name="connsiteY1" fmla="*/ 286956 h 573911"/>
                  <a:gd name="connsiteX2" fmla="*/ 0 w 235906"/>
                  <a:gd name="connsiteY2" fmla="*/ 573911 h 573911"/>
                </a:gdLst>
                <a:ahLst/>
                <a:cxnLst>
                  <a:cxn ang="0">
                    <a:pos x="connsiteX0" y="connsiteY0"/>
                  </a:cxn>
                  <a:cxn ang="0">
                    <a:pos x="connsiteX1" y="connsiteY1"/>
                  </a:cxn>
                  <a:cxn ang="0">
                    <a:pos x="connsiteX2" y="connsiteY2"/>
                  </a:cxn>
                </a:cxnLst>
                <a:rect l="l" t="t" r="r" b="b"/>
                <a:pathLst>
                  <a:path w="235906" h="573911">
                    <a:moveTo>
                      <a:pt x="0" y="0"/>
                    </a:moveTo>
                    <a:lnTo>
                      <a:pt x="235906" y="286956"/>
                    </a:lnTo>
                    <a:lnTo>
                      <a:pt x="0" y="573911"/>
                    </a:lnTo>
                  </a:path>
                </a:pathLst>
              </a:custGeom>
              <a:no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solidFill>
                    <a:schemeClr val="tx1"/>
                  </a:solidFill>
                </a:endParaRPr>
              </a:p>
            </p:txBody>
          </p:sp>
        </p:grpSp>
        <p:grpSp>
          <p:nvGrpSpPr>
            <p:cNvPr id="68" name="Group 67">
              <a:extLst>
                <a:ext uri="{FF2B5EF4-FFF2-40B4-BE49-F238E27FC236}">
                  <a16:creationId xmlns:a16="http://schemas.microsoft.com/office/drawing/2014/main" id="{CF3D337A-D202-596F-B73F-DF55AE9675ED}"/>
                </a:ext>
              </a:extLst>
            </p:cNvPr>
            <p:cNvGrpSpPr/>
            <p:nvPr/>
          </p:nvGrpSpPr>
          <p:grpSpPr>
            <a:xfrm>
              <a:off x="4775104" y="1949637"/>
              <a:ext cx="5874298" cy="1790678"/>
              <a:chOff x="4775104" y="2035362"/>
              <a:chExt cx="5874298" cy="1790678"/>
            </a:xfrm>
          </p:grpSpPr>
          <p:sp>
            <p:nvSpPr>
              <p:cNvPr id="65" name="Textplatzhalter 5">
                <a:extLst>
                  <a:ext uri="{FF2B5EF4-FFF2-40B4-BE49-F238E27FC236}">
                    <a16:creationId xmlns:a16="http://schemas.microsoft.com/office/drawing/2014/main" id="{48DC44FF-C8E4-A51E-2861-4BB1FD1B11CE}"/>
                  </a:ext>
                </a:extLst>
              </p:cNvPr>
              <p:cNvSpPr txBox="1">
                <a:spLocks/>
              </p:cNvSpPr>
              <p:nvPr/>
            </p:nvSpPr>
            <p:spPr bwMode="gray">
              <a:xfrm>
                <a:off x="4775104" y="2035362"/>
                <a:ext cx="2641969" cy="1144347"/>
              </a:xfrm>
              <a:prstGeom prst="rect">
                <a:avLst/>
              </a:prstGeom>
            </p:spPr>
            <p:txBody>
              <a:bodyPr vert="horz" wrap="square" lIns="0" tIns="36000" rIns="0" bIns="0" rtlCol="0" anchor="ctr">
                <a:spAutoFit/>
              </a:bodyPr>
              <a:lstStyle>
                <a:lvl1pPr marL="0" indent="0" algn="l" defTabSz="914400" rtl="0" eaLnBrk="1" latinLnBrk="0" hangingPunct="1">
                  <a:spcBef>
                    <a:spcPts val="0"/>
                  </a:spcBef>
                  <a:spcAft>
                    <a:spcPts val="0"/>
                  </a:spcAft>
                  <a:buFont typeface="Arial" pitchFamily="34" charset="0"/>
                  <a:buNone/>
                  <a:defRPr sz="1600" kern="1200">
                    <a:solidFill>
                      <a:schemeClr val="tx1"/>
                    </a:solidFill>
                    <a:latin typeface="+mn-lt"/>
                    <a:ea typeface="+mn-ea"/>
                    <a:cs typeface="+mn-cs"/>
                  </a:defRPr>
                </a:lvl1pPr>
                <a:lvl2pPr marL="144000" indent="-144000" algn="l" defTabSz="914400" rtl="0" eaLnBrk="1" latinLnBrk="0" hangingPunct="1">
                  <a:spcBef>
                    <a:spcPts val="0"/>
                  </a:spcBef>
                  <a:spcAft>
                    <a:spcPts val="0"/>
                  </a:spcAft>
                  <a:buFont typeface="Arial" panose="020B0604020202020204" pitchFamily="34" charset="0"/>
                  <a:buChar char="•"/>
                  <a:defRPr sz="1600" kern="1200">
                    <a:solidFill>
                      <a:schemeClr val="tx1"/>
                    </a:solidFill>
                    <a:latin typeface="+mn-lt"/>
                    <a:ea typeface="+mn-ea"/>
                    <a:cs typeface="+mn-cs"/>
                  </a:defRPr>
                </a:lvl2pPr>
                <a:lvl3pPr marL="288000" indent="-144000" algn="l" defTabSz="914400" rtl="0" eaLnBrk="1" latinLnBrk="0" hangingPunct="1">
                  <a:spcBef>
                    <a:spcPts val="0"/>
                  </a:spcBef>
                  <a:spcAft>
                    <a:spcPts val="0"/>
                  </a:spcAft>
                  <a:buFont typeface="Arial" panose="020B0604020202020204" pitchFamily="34" charset="0"/>
                  <a:buChar char="•"/>
                  <a:defRPr sz="1600" kern="1200">
                    <a:solidFill>
                      <a:schemeClr val="tx1"/>
                    </a:solidFill>
                    <a:latin typeface="+mn-lt"/>
                    <a:ea typeface="+mn-ea"/>
                    <a:cs typeface="+mn-cs"/>
                  </a:defRPr>
                </a:lvl3pPr>
                <a:lvl4pPr marL="432000" indent="-144000" algn="l" defTabSz="914400" rtl="0" eaLnBrk="1" latinLnBrk="0" hangingPunct="1">
                  <a:spcBef>
                    <a:spcPts val="0"/>
                  </a:spcBef>
                  <a:spcAft>
                    <a:spcPts val="0"/>
                  </a:spcAft>
                  <a:buSzPct val="100000"/>
                  <a:buFont typeface="Arial" panose="020B0604020202020204" pitchFamily="34" charset="0"/>
                  <a:buChar char="•"/>
                  <a:defRPr sz="1600" kern="1200">
                    <a:solidFill>
                      <a:schemeClr val="tx1"/>
                    </a:solidFill>
                    <a:latin typeface="+mn-lt"/>
                    <a:ea typeface="+mn-ea"/>
                    <a:cs typeface="+mn-cs"/>
                  </a:defRPr>
                </a:lvl4pPr>
                <a:lvl5pPr marL="576000" indent="-144000" algn="l" defTabSz="914400" rtl="0" eaLnBrk="1" latinLnBrk="0" hangingPunct="1">
                  <a:spcBef>
                    <a:spcPts val="0"/>
                  </a:spcBef>
                  <a:spcAft>
                    <a:spcPts val="0"/>
                  </a:spcAft>
                  <a:buSzPct val="100000"/>
                  <a:buFont typeface="Arial" panose="020B0604020202020204" pitchFamily="34" charset="0"/>
                  <a:buChar char="•"/>
                  <a:defRPr sz="1600" kern="1200">
                    <a:solidFill>
                      <a:schemeClr val="tx1"/>
                    </a:solidFill>
                    <a:latin typeface="+mn-lt"/>
                    <a:ea typeface="+mn-ea"/>
                    <a:cs typeface="+mn-cs"/>
                  </a:defRPr>
                </a:lvl5pPr>
                <a:lvl6pPr marL="576000" indent="-144000" algn="l" defTabSz="914400" rtl="0" eaLnBrk="1" latinLnBrk="0" hangingPunct="1">
                  <a:spcBef>
                    <a:spcPts val="0"/>
                  </a:spcBef>
                  <a:spcAft>
                    <a:spcPts val="0"/>
                  </a:spcAft>
                  <a:buSzPct val="100000"/>
                  <a:buFont typeface="Arial" panose="020B0604020202020204" pitchFamily="34" charset="0"/>
                  <a:buChar char="•"/>
                  <a:defRPr sz="1600" kern="1200">
                    <a:solidFill>
                      <a:schemeClr val="tx1"/>
                    </a:solidFill>
                    <a:latin typeface="+mn-lt"/>
                    <a:ea typeface="+mn-ea"/>
                    <a:cs typeface="+mn-cs"/>
                  </a:defRPr>
                </a:lvl6pPr>
                <a:lvl7pPr marL="576000" indent="-144000" algn="l" defTabSz="914400" rtl="0" eaLnBrk="1" latinLnBrk="0" hangingPunct="1">
                  <a:spcBef>
                    <a:spcPts val="0"/>
                  </a:spcBef>
                  <a:spcAft>
                    <a:spcPts val="0"/>
                  </a:spcAft>
                  <a:buSzPct val="100000"/>
                  <a:buFont typeface="Arial" panose="020B0604020202020204" pitchFamily="34" charset="0"/>
                  <a:buChar char="•"/>
                  <a:defRPr sz="1600" kern="1200" baseline="0">
                    <a:solidFill>
                      <a:schemeClr val="tx1"/>
                    </a:solidFill>
                    <a:latin typeface="+mn-lt"/>
                    <a:ea typeface="+mn-ea"/>
                    <a:cs typeface="+mn-cs"/>
                  </a:defRPr>
                </a:lvl7pPr>
                <a:lvl8pPr marL="576000" indent="-144000" algn="l" defTabSz="914400" rtl="0" eaLnBrk="1" latinLnBrk="0" hangingPunct="1">
                  <a:spcBef>
                    <a:spcPts val="0"/>
                  </a:spcBef>
                  <a:spcAft>
                    <a:spcPts val="0"/>
                  </a:spcAft>
                  <a:buSzPct val="100000"/>
                  <a:buFont typeface="Arial" panose="020B0604020202020204" pitchFamily="34" charset="0"/>
                  <a:buChar char="•"/>
                  <a:defRPr sz="1600" kern="1200">
                    <a:solidFill>
                      <a:schemeClr val="tx1"/>
                    </a:solidFill>
                    <a:latin typeface="+mn-lt"/>
                    <a:ea typeface="+mn-ea"/>
                    <a:cs typeface="+mn-cs"/>
                  </a:defRPr>
                </a:lvl8pPr>
                <a:lvl9pPr marL="576000" indent="-144000" algn="l" defTabSz="914400" rtl="0" eaLnBrk="1" latinLnBrk="0" hangingPunct="1">
                  <a:spcBef>
                    <a:spcPts val="0"/>
                  </a:spcBef>
                  <a:spcAft>
                    <a:spcPts val="0"/>
                  </a:spcAft>
                  <a:buSzPct val="100000"/>
                  <a:buFont typeface="Arial" panose="020B0604020202020204" pitchFamily="34" charset="0"/>
                  <a:buChar char="•"/>
                  <a:defRPr sz="1600" kern="1200" baseline="0">
                    <a:solidFill>
                      <a:schemeClr val="tx1"/>
                    </a:solidFill>
                    <a:latin typeface="+mn-lt"/>
                    <a:ea typeface="+mn-ea"/>
                    <a:cs typeface="+mn-cs"/>
                  </a:defRPr>
                </a:lvl9pPr>
              </a:lstStyle>
              <a:p>
                <a:r>
                  <a:rPr lang="en-US" b="1" dirty="0">
                    <a:solidFill>
                      <a:srgbClr val="C00000"/>
                    </a:solidFill>
                  </a:rPr>
                  <a:t>01</a:t>
                </a:r>
              </a:p>
              <a:p>
                <a:r>
                  <a:rPr lang="en-US" sz="1400" dirty="0"/>
                  <a:t>Clear governance, with rules, procedures and guiding principles to protect the integrity of the process</a:t>
                </a:r>
              </a:p>
            </p:txBody>
          </p:sp>
          <p:sp>
            <p:nvSpPr>
              <p:cNvPr id="66" name="Textplatzhalter 5">
                <a:extLst>
                  <a:ext uri="{FF2B5EF4-FFF2-40B4-BE49-F238E27FC236}">
                    <a16:creationId xmlns:a16="http://schemas.microsoft.com/office/drawing/2014/main" id="{21721766-72BE-3AF1-590D-818C00E9D3BA}"/>
                  </a:ext>
                </a:extLst>
              </p:cNvPr>
              <p:cNvSpPr txBox="1">
                <a:spLocks/>
              </p:cNvSpPr>
              <p:nvPr/>
            </p:nvSpPr>
            <p:spPr bwMode="gray">
              <a:xfrm>
                <a:off x="8007433" y="2035362"/>
                <a:ext cx="2641969" cy="1790678"/>
              </a:xfrm>
              <a:prstGeom prst="rect">
                <a:avLst/>
              </a:prstGeom>
            </p:spPr>
            <p:txBody>
              <a:bodyPr vert="horz" wrap="square" lIns="0" tIns="36000" rIns="0" bIns="0" rtlCol="0" anchor="ctr">
                <a:spAutoFit/>
              </a:bodyPr>
              <a:lstStyle>
                <a:lvl1pPr marL="0" indent="0" algn="l" defTabSz="914400" rtl="0" eaLnBrk="1" latinLnBrk="0" hangingPunct="1">
                  <a:spcBef>
                    <a:spcPts val="0"/>
                  </a:spcBef>
                  <a:spcAft>
                    <a:spcPts val="0"/>
                  </a:spcAft>
                  <a:buFont typeface="Arial" pitchFamily="34" charset="0"/>
                  <a:buNone/>
                  <a:defRPr sz="1600" kern="1200">
                    <a:solidFill>
                      <a:schemeClr val="tx1"/>
                    </a:solidFill>
                    <a:latin typeface="+mn-lt"/>
                    <a:ea typeface="+mn-ea"/>
                    <a:cs typeface="+mn-cs"/>
                  </a:defRPr>
                </a:lvl1pPr>
                <a:lvl2pPr marL="144000" indent="-144000" algn="l" defTabSz="914400" rtl="0" eaLnBrk="1" latinLnBrk="0" hangingPunct="1">
                  <a:spcBef>
                    <a:spcPts val="0"/>
                  </a:spcBef>
                  <a:spcAft>
                    <a:spcPts val="0"/>
                  </a:spcAft>
                  <a:buFont typeface="Arial" panose="020B0604020202020204" pitchFamily="34" charset="0"/>
                  <a:buChar char="•"/>
                  <a:defRPr sz="1600" kern="1200">
                    <a:solidFill>
                      <a:schemeClr val="tx1"/>
                    </a:solidFill>
                    <a:latin typeface="+mn-lt"/>
                    <a:ea typeface="+mn-ea"/>
                    <a:cs typeface="+mn-cs"/>
                  </a:defRPr>
                </a:lvl2pPr>
                <a:lvl3pPr marL="288000" indent="-144000" algn="l" defTabSz="914400" rtl="0" eaLnBrk="1" latinLnBrk="0" hangingPunct="1">
                  <a:spcBef>
                    <a:spcPts val="0"/>
                  </a:spcBef>
                  <a:spcAft>
                    <a:spcPts val="0"/>
                  </a:spcAft>
                  <a:buFont typeface="Arial" panose="020B0604020202020204" pitchFamily="34" charset="0"/>
                  <a:buChar char="•"/>
                  <a:defRPr sz="1600" kern="1200">
                    <a:solidFill>
                      <a:schemeClr val="tx1"/>
                    </a:solidFill>
                    <a:latin typeface="+mn-lt"/>
                    <a:ea typeface="+mn-ea"/>
                    <a:cs typeface="+mn-cs"/>
                  </a:defRPr>
                </a:lvl3pPr>
                <a:lvl4pPr marL="432000" indent="-144000" algn="l" defTabSz="914400" rtl="0" eaLnBrk="1" latinLnBrk="0" hangingPunct="1">
                  <a:spcBef>
                    <a:spcPts val="0"/>
                  </a:spcBef>
                  <a:spcAft>
                    <a:spcPts val="0"/>
                  </a:spcAft>
                  <a:buSzPct val="100000"/>
                  <a:buFont typeface="Arial" panose="020B0604020202020204" pitchFamily="34" charset="0"/>
                  <a:buChar char="•"/>
                  <a:defRPr sz="1600" kern="1200">
                    <a:solidFill>
                      <a:schemeClr val="tx1"/>
                    </a:solidFill>
                    <a:latin typeface="+mn-lt"/>
                    <a:ea typeface="+mn-ea"/>
                    <a:cs typeface="+mn-cs"/>
                  </a:defRPr>
                </a:lvl4pPr>
                <a:lvl5pPr marL="576000" indent="-144000" algn="l" defTabSz="914400" rtl="0" eaLnBrk="1" latinLnBrk="0" hangingPunct="1">
                  <a:spcBef>
                    <a:spcPts val="0"/>
                  </a:spcBef>
                  <a:spcAft>
                    <a:spcPts val="0"/>
                  </a:spcAft>
                  <a:buSzPct val="100000"/>
                  <a:buFont typeface="Arial" panose="020B0604020202020204" pitchFamily="34" charset="0"/>
                  <a:buChar char="•"/>
                  <a:defRPr sz="1600" kern="1200">
                    <a:solidFill>
                      <a:schemeClr val="tx1"/>
                    </a:solidFill>
                    <a:latin typeface="+mn-lt"/>
                    <a:ea typeface="+mn-ea"/>
                    <a:cs typeface="+mn-cs"/>
                  </a:defRPr>
                </a:lvl5pPr>
                <a:lvl6pPr marL="576000" indent="-144000" algn="l" defTabSz="914400" rtl="0" eaLnBrk="1" latinLnBrk="0" hangingPunct="1">
                  <a:spcBef>
                    <a:spcPts val="0"/>
                  </a:spcBef>
                  <a:spcAft>
                    <a:spcPts val="0"/>
                  </a:spcAft>
                  <a:buSzPct val="100000"/>
                  <a:buFont typeface="Arial" panose="020B0604020202020204" pitchFamily="34" charset="0"/>
                  <a:buChar char="•"/>
                  <a:defRPr sz="1600" kern="1200">
                    <a:solidFill>
                      <a:schemeClr val="tx1"/>
                    </a:solidFill>
                    <a:latin typeface="+mn-lt"/>
                    <a:ea typeface="+mn-ea"/>
                    <a:cs typeface="+mn-cs"/>
                  </a:defRPr>
                </a:lvl6pPr>
                <a:lvl7pPr marL="576000" indent="-144000" algn="l" defTabSz="914400" rtl="0" eaLnBrk="1" latinLnBrk="0" hangingPunct="1">
                  <a:spcBef>
                    <a:spcPts val="0"/>
                  </a:spcBef>
                  <a:spcAft>
                    <a:spcPts val="0"/>
                  </a:spcAft>
                  <a:buSzPct val="100000"/>
                  <a:buFont typeface="Arial" panose="020B0604020202020204" pitchFamily="34" charset="0"/>
                  <a:buChar char="•"/>
                  <a:defRPr sz="1600" kern="1200" baseline="0">
                    <a:solidFill>
                      <a:schemeClr val="tx1"/>
                    </a:solidFill>
                    <a:latin typeface="+mn-lt"/>
                    <a:ea typeface="+mn-ea"/>
                    <a:cs typeface="+mn-cs"/>
                  </a:defRPr>
                </a:lvl7pPr>
                <a:lvl8pPr marL="576000" indent="-144000" algn="l" defTabSz="914400" rtl="0" eaLnBrk="1" latinLnBrk="0" hangingPunct="1">
                  <a:spcBef>
                    <a:spcPts val="0"/>
                  </a:spcBef>
                  <a:spcAft>
                    <a:spcPts val="0"/>
                  </a:spcAft>
                  <a:buSzPct val="100000"/>
                  <a:buFont typeface="Arial" panose="020B0604020202020204" pitchFamily="34" charset="0"/>
                  <a:buChar char="•"/>
                  <a:defRPr sz="1600" kern="1200">
                    <a:solidFill>
                      <a:schemeClr val="tx1"/>
                    </a:solidFill>
                    <a:latin typeface="+mn-lt"/>
                    <a:ea typeface="+mn-ea"/>
                    <a:cs typeface="+mn-cs"/>
                  </a:defRPr>
                </a:lvl8pPr>
                <a:lvl9pPr marL="576000" indent="-144000" algn="l" defTabSz="914400" rtl="0" eaLnBrk="1" latinLnBrk="0" hangingPunct="1">
                  <a:spcBef>
                    <a:spcPts val="0"/>
                  </a:spcBef>
                  <a:spcAft>
                    <a:spcPts val="0"/>
                  </a:spcAft>
                  <a:buSzPct val="100000"/>
                  <a:buFont typeface="Arial" panose="020B0604020202020204" pitchFamily="34" charset="0"/>
                  <a:buChar char="•"/>
                  <a:defRPr sz="1600" kern="1200" baseline="0">
                    <a:solidFill>
                      <a:schemeClr val="tx1"/>
                    </a:solidFill>
                    <a:latin typeface="+mn-lt"/>
                    <a:ea typeface="+mn-ea"/>
                    <a:cs typeface="+mn-cs"/>
                  </a:defRPr>
                </a:lvl9pPr>
              </a:lstStyle>
              <a:p>
                <a:r>
                  <a:rPr lang="en-US" b="1" dirty="0">
                    <a:solidFill>
                      <a:srgbClr val="C00000"/>
                    </a:solidFill>
                  </a:rPr>
                  <a:t>02</a:t>
                </a:r>
              </a:p>
              <a:p>
                <a:r>
                  <a:rPr lang="en-US" sz="1400" dirty="0"/>
                  <a:t>Strident efforts to ensure fairness and balance of proceedings, with high-quality deliberation, supported by professional facilitators, ensuring equality of voice and respect for all viewpoints</a:t>
                </a:r>
              </a:p>
            </p:txBody>
          </p:sp>
        </p:grpSp>
        <p:sp>
          <p:nvSpPr>
            <p:cNvPr id="70" name="Textplatzhalter 5">
              <a:extLst>
                <a:ext uri="{FF2B5EF4-FFF2-40B4-BE49-F238E27FC236}">
                  <a16:creationId xmlns:a16="http://schemas.microsoft.com/office/drawing/2014/main" id="{F6A10B9E-C3D7-2808-FD57-C13CD32E2573}"/>
                </a:ext>
              </a:extLst>
            </p:cNvPr>
            <p:cNvSpPr txBox="1">
              <a:spLocks/>
            </p:cNvSpPr>
            <p:nvPr/>
          </p:nvSpPr>
          <p:spPr bwMode="gray">
            <a:xfrm>
              <a:off x="4775104" y="4316078"/>
              <a:ext cx="2641969" cy="713460"/>
            </a:xfrm>
            <a:prstGeom prst="rect">
              <a:avLst/>
            </a:prstGeom>
          </p:spPr>
          <p:txBody>
            <a:bodyPr vert="horz" wrap="square" lIns="0" tIns="36000" rIns="0" bIns="0" rtlCol="0" anchor="ctr">
              <a:spAutoFit/>
            </a:bodyPr>
            <a:lstStyle>
              <a:lvl1pPr marL="0" indent="0" algn="l" defTabSz="914400" rtl="0" eaLnBrk="1" latinLnBrk="0" hangingPunct="1">
                <a:spcBef>
                  <a:spcPts val="0"/>
                </a:spcBef>
                <a:spcAft>
                  <a:spcPts val="0"/>
                </a:spcAft>
                <a:buFont typeface="Arial" pitchFamily="34" charset="0"/>
                <a:buNone/>
                <a:defRPr sz="1600" kern="1200">
                  <a:solidFill>
                    <a:schemeClr val="tx1"/>
                  </a:solidFill>
                  <a:latin typeface="+mn-lt"/>
                  <a:ea typeface="+mn-ea"/>
                  <a:cs typeface="+mn-cs"/>
                </a:defRPr>
              </a:lvl1pPr>
              <a:lvl2pPr marL="144000" indent="-144000" algn="l" defTabSz="914400" rtl="0" eaLnBrk="1" latinLnBrk="0" hangingPunct="1">
                <a:spcBef>
                  <a:spcPts val="0"/>
                </a:spcBef>
                <a:spcAft>
                  <a:spcPts val="0"/>
                </a:spcAft>
                <a:buFont typeface="Arial" panose="020B0604020202020204" pitchFamily="34" charset="0"/>
                <a:buChar char="•"/>
                <a:defRPr sz="1600" kern="1200">
                  <a:solidFill>
                    <a:schemeClr val="tx1"/>
                  </a:solidFill>
                  <a:latin typeface="+mn-lt"/>
                  <a:ea typeface="+mn-ea"/>
                  <a:cs typeface="+mn-cs"/>
                </a:defRPr>
              </a:lvl2pPr>
              <a:lvl3pPr marL="288000" indent="-144000" algn="l" defTabSz="914400" rtl="0" eaLnBrk="1" latinLnBrk="0" hangingPunct="1">
                <a:spcBef>
                  <a:spcPts val="0"/>
                </a:spcBef>
                <a:spcAft>
                  <a:spcPts val="0"/>
                </a:spcAft>
                <a:buFont typeface="Arial" panose="020B0604020202020204" pitchFamily="34" charset="0"/>
                <a:buChar char="•"/>
                <a:defRPr sz="1600" kern="1200">
                  <a:solidFill>
                    <a:schemeClr val="tx1"/>
                  </a:solidFill>
                  <a:latin typeface="+mn-lt"/>
                  <a:ea typeface="+mn-ea"/>
                  <a:cs typeface="+mn-cs"/>
                </a:defRPr>
              </a:lvl3pPr>
              <a:lvl4pPr marL="432000" indent="-144000" algn="l" defTabSz="914400" rtl="0" eaLnBrk="1" latinLnBrk="0" hangingPunct="1">
                <a:spcBef>
                  <a:spcPts val="0"/>
                </a:spcBef>
                <a:spcAft>
                  <a:spcPts val="0"/>
                </a:spcAft>
                <a:buSzPct val="100000"/>
                <a:buFont typeface="Arial" panose="020B0604020202020204" pitchFamily="34" charset="0"/>
                <a:buChar char="•"/>
                <a:defRPr sz="1600" kern="1200">
                  <a:solidFill>
                    <a:schemeClr val="tx1"/>
                  </a:solidFill>
                  <a:latin typeface="+mn-lt"/>
                  <a:ea typeface="+mn-ea"/>
                  <a:cs typeface="+mn-cs"/>
                </a:defRPr>
              </a:lvl4pPr>
              <a:lvl5pPr marL="576000" indent="-144000" algn="l" defTabSz="914400" rtl="0" eaLnBrk="1" latinLnBrk="0" hangingPunct="1">
                <a:spcBef>
                  <a:spcPts val="0"/>
                </a:spcBef>
                <a:spcAft>
                  <a:spcPts val="0"/>
                </a:spcAft>
                <a:buSzPct val="100000"/>
                <a:buFont typeface="Arial" panose="020B0604020202020204" pitchFamily="34" charset="0"/>
                <a:buChar char="•"/>
                <a:defRPr sz="1600" kern="1200">
                  <a:solidFill>
                    <a:schemeClr val="tx1"/>
                  </a:solidFill>
                  <a:latin typeface="+mn-lt"/>
                  <a:ea typeface="+mn-ea"/>
                  <a:cs typeface="+mn-cs"/>
                </a:defRPr>
              </a:lvl5pPr>
              <a:lvl6pPr marL="576000" indent="-144000" algn="l" defTabSz="914400" rtl="0" eaLnBrk="1" latinLnBrk="0" hangingPunct="1">
                <a:spcBef>
                  <a:spcPts val="0"/>
                </a:spcBef>
                <a:spcAft>
                  <a:spcPts val="0"/>
                </a:spcAft>
                <a:buSzPct val="100000"/>
                <a:buFont typeface="Arial" panose="020B0604020202020204" pitchFamily="34" charset="0"/>
                <a:buChar char="•"/>
                <a:defRPr sz="1600" kern="1200">
                  <a:solidFill>
                    <a:schemeClr val="tx1"/>
                  </a:solidFill>
                  <a:latin typeface="+mn-lt"/>
                  <a:ea typeface="+mn-ea"/>
                  <a:cs typeface="+mn-cs"/>
                </a:defRPr>
              </a:lvl6pPr>
              <a:lvl7pPr marL="576000" indent="-144000" algn="l" defTabSz="914400" rtl="0" eaLnBrk="1" latinLnBrk="0" hangingPunct="1">
                <a:spcBef>
                  <a:spcPts val="0"/>
                </a:spcBef>
                <a:spcAft>
                  <a:spcPts val="0"/>
                </a:spcAft>
                <a:buSzPct val="100000"/>
                <a:buFont typeface="Arial" panose="020B0604020202020204" pitchFamily="34" charset="0"/>
                <a:buChar char="•"/>
                <a:defRPr sz="1600" kern="1200" baseline="0">
                  <a:solidFill>
                    <a:schemeClr val="tx1"/>
                  </a:solidFill>
                  <a:latin typeface="+mn-lt"/>
                  <a:ea typeface="+mn-ea"/>
                  <a:cs typeface="+mn-cs"/>
                </a:defRPr>
              </a:lvl7pPr>
              <a:lvl8pPr marL="576000" indent="-144000" algn="l" defTabSz="914400" rtl="0" eaLnBrk="1" latinLnBrk="0" hangingPunct="1">
                <a:spcBef>
                  <a:spcPts val="0"/>
                </a:spcBef>
                <a:spcAft>
                  <a:spcPts val="0"/>
                </a:spcAft>
                <a:buSzPct val="100000"/>
                <a:buFont typeface="Arial" panose="020B0604020202020204" pitchFamily="34" charset="0"/>
                <a:buChar char="•"/>
                <a:defRPr sz="1600" kern="1200">
                  <a:solidFill>
                    <a:schemeClr val="tx1"/>
                  </a:solidFill>
                  <a:latin typeface="+mn-lt"/>
                  <a:ea typeface="+mn-ea"/>
                  <a:cs typeface="+mn-cs"/>
                </a:defRPr>
              </a:lvl8pPr>
              <a:lvl9pPr marL="576000" indent="-144000" algn="l" defTabSz="914400" rtl="0" eaLnBrk="1" latinLnBrk="0" hangingPunct="1">
                <a:spcBef>
                  <a:spcPts val="0"/>
                </a:spcBef>
                <a:spcAft>
                  <a:spcPts val="0"/>
                </a:spcAft>
                <a:buSzPct val="100000"/>
                <a:buFont typeface="Arial" panose="020B0604020202020204" pitchFamily="34" charset="0"/>
                <a:buChar char="•"/>
                <a:defRPr sz="1600" kern="1200" baseline="0">
                  <a:solidFill>
                    <a:schemeClr val="tx1"/>
                  </a:solidFill>
                  <a:latin typeface="+mn-lt"/>
                  <a:ea typeface="+mn-ea"/>
                  <a:cs typeface="+mn-cs"/>
                </a:defRPr>
              </a:lvl9pPr>
            </a:lstStyle>
            <a:p>
              <a:r>
                <a:rPr lang="en-US" b="1" dirty="0">
                  <a:solidFill>
                    <a:srgbClr val="C00000"/>
                  </a:solidFill>
                </a:rPr>
                <a:t>04</a:t>
              </a:r>
            </a:p>
            <a:p>
              <a:r>
                <a:rPr lang="en-US" sz="1400" dirty="0"/>
                <a:t>Members’ feedback systematically obtained</a:t>
              </a:r>
            </a:p>
          </p:txBody>
        </p:sp>
        <p:sp>
          <p:nvSpPr>
            <p:cNvPr id="71" name="Textplatzhalter 5">
              <a:extLst>
                <a:ext uri="{FF2B5EF4-FFF2-40B4-BE49-F238E27FC236}">
                  <a16:creationId xmlns:a16="http://schemas.microsoft.com/office/drawing/2014/main" id="{1E6FC318-9F53-B86F-B7C1-8D3D69D7A7F4}"/>
                </a:ext>
              </a:extLst>
            </p:cNvPr>
            <p:cNvSpPr txBox="1">
              <a:spLocks/>
            </p:cNvSpPr>
            <p:nvPr/>
          </p:nvSpPr>
          <p:spPr bwMode="gray">
            <a:xfrm>
              <a:off x="8007433" y="4316078"/>
              <a:ext cx="2641969" cy="928904"/>
            </a:xfrm>
            <a:prstGeom prst="rect">
              <a:avLst/>
            </a:prstGeom>
          </p:spPr>
          <p:txBody>
            <a:bodyPr vert="horz" wrap="square" lIns="0" tIns="36000" rIns="0" bIns="0" rtlCol="0" anchor="ctr">
              <a:spAutoFit/>
            </a:bodyPr>
            <a:lstStyle>
              <a:lvl1pPr marL="0" indent="0" algn="l" defTabSz="914400" rtl="0" eaLnBrk="1" latinLnBrk="0" hangingPunct="1">
                <a:spcBef>
                  <a:spcPts val="0"/>
                </a:spcBef>
                <a:spcAft>
                  <a:spcPts val="0"/>
                </a:spcAft>
                <a:buFont typeface="Arial" pitchFamily="34" charset="0"/>
                <a:buNone/>
                <a:defRPr sz="1600" kern="1200">
                  <a:solidFill>
                    <a:schemeClr val="tx1"/>
                  </a:solidFill>
                  <a:latin typeface="+mn-lt"/>
                  <a:ea typeface="+mn-ea"/>
                  <a:cs typeface="+mn-cs"/>
                </a:defRPr>
              </a:lvl1pPr>
              <a:lvl2pPr marL="144000" indent="-144000" algn="l" defTabSz="914400" rtl="0" eaLnBrk="1" latinLnBrk="0" hangingPunct="1">
                <a:spcBef>
                  <a:spcPts val="0"/>
                </a:spcBef>
                <a:spcAft>
                  <a:spcPts val="0"/>
                </a:spcAft>
                <a:buFont typeface="Arial" panose="020B0604020202020204" pitchFamily="34" charset="0"/>
                <a:buChar char="•"/>
                <a:defRPr sz="1600" kern="1200">
                  <a:solidFill>
                    <a:schemeClr val="tx1"/>
                  </a:solidFill>
                  <a:latin typeface="+mn-lt"/>
                  <a:ea typeface="+mn-ea"/>
                  <a:cs typeface="+mn-cs"/>
                </a:defRPr>
              </a:lvl2pPr>
              <a:lvl3pPr marL="288000" indent="-144000" algn="l" defTabSz="914400" rtl="0" eaLnBrk="1" latinLnBrk="0" hangingPunct="1">
                <a:spcBef>
                  <a:spcPts val="0"/>
                </a:spcBef>
                <a:spcAft>
                  <a:spcPts val="0"/>
                </a:spcAft>
                <a:buFont typeface="Arial" panose="020B0604020202020204" pitchFamily="34" charset="0"/>
                <a:buChar char="•"/>
                <a:defRPr sz="1600" kern="1200">
                  <a:solidFill>
                    <a:schemeClr val="tx1"/>
                  </a:solidFill>
                  <a:latin typeface="+mn-lt"/>
                  <a:ea typeface="+mn-ea"/>
                  <a:cs typeface="+mn-cs"/>
                </a:defRPr>
              </a:lvl3pPr>
              <a:lvl4pPr marL="432000" indent="-144000" algn="l" defTabSz="914400" rtl="0" eaLnBrk="1" latinLnBrk="0" hangingPunct="1">
                <a:spcBef>
                  <a:spcPts val="0"/>
                </a:spcBef>
                <a:spcAft>
                  <a:spcPts val="0"/>
                </a:spcAft>
                <a:buSzPct val="100000"/>
                <a:buFont typeface="Arial" panose="020B0604020202020204" pitchFamily="34" charset="0"/>
                <a:buChar char="•"/>
                <a:defRPr sz="1600" kern="1200">
                  <a:solidFill>
                    <a:schemeClr val="tx1"/>
                  </a:solidFill>
                  <a:latin typeface="+mn-lt"/>
                  <a:ea typeface="+mn-ea"/>
                  <a:cs typeface="+mn-cs"/>
                </a:defRPr>
              </a:lvl4pPr>
              <a:lvl5pPr marL="576000" indent="-144000" algn="l" defTabSz="914400" rtl="0" eaLnBrk="1" latinLnBrk="0" hangingPunct="1">
                <a:spcBef>
                  <a:spcPts val="0"/>
                </a:spcBef>
                <a:spcAft>
                  <a:spcPts val="0"/>
                </a:spcAft>
                <a:buSzPct val="100000"/>
                <a:buFont typeface="Arial" panose="020B0604020202020204" pitchFamily="34" charset="0"/>
                <a:buChar char="•"/>
                <a:defRPr sz="1600" kern="1200">
                  <a:solidFill>
                    <a:schemeClr val="tx1"/>
                  </a:solidFill>
                  <a:latin typeface="+mn-lt"/>
                  <a:ea typeface="+mn-ea"/>
                  <a:cs typeface="+mn-cs"/>
                </a:defRPr>
              </a:lvl5pPr>
              <a:lvl6pPr marL="576000" indent="-144000" algn="l" defTabSz="914400" rtl="0" eaLnBrk="1" latinLnBrk="0" hangingPunct="1">
                <a:spcBef>
                  <a:spcPts val="0"/>
                </a:spcBef>
                <a:spcAft>
                  <a:spcPts val="0"/>
                </a:spcAft>
                <a:buSzPct val="100000"/>
                <a:buFont typeface="Arial" panose="020B0604020202020204" pitchFamily="34" charset="0"/>
                <a:buChar char="•"/>
                <a:defRPr sz="1600" kern="1200">
                  <a:solidFill>
                    <a:schemeClr val="tx1"/>
                  </a:solidFill>
                  <a:latin typeface="+mn-lt"/>
                  <a:ea typeface="+mn-ea"/>
                  <a:cs typeface="+mn-cs"/>
                </a:defRPr>
              </a:lvl6pPr>
              <a:lvl7pPr marL="576000" indent="-144000" algn="l" defTabSz="914400" rtl="0" eaLnBrk="1" latinLnBrk="0" hangingPunct="1">
                <a:spcBef>
                  <a:spcPts val="0"/>
                </a:spcBef>
                <a:spcAft>
                  <a:spcPts val="0"/>
                </a:spcAft>
                <a:buSzPct val="100000"/>
                <a:buFont typeface="Arial" panose="020B0604020202020204" pitchFamily="34" charset="0"/>
                <a:buChar char="•"/>
                <a:defRPr sz="1600" kern="1200" baseline="0">
                  <a:solidFill>
                    <a:schemeClr val="tx1"/>
                  </a:solidFill>
                  <a:latin typeface="+mn-lt"/>
                  <a:ea typeface="+mn-ea"/>
                  <a:cs typeface="+mn-cs"/>
                </a:defRPr>
              </a:lvl7pPr>
              <a:lvl8pPr marL="576000" indent="-144000" algn="l" defTabSz="914400" rtl="0" eaLnBrk="1" latinLnBrk="0" hangingPunct="1">
                <a:spcBef>
                  <a:spcPts val="0"/>
                </a:spcBef>
                <a:spcAft>
                  <a:spcPts val="0"/>
                </a:spcAft>
                <a:buSzPct val="100000"/>
                <a:buFont typeface="Arial" panose="020B0604020202020204" pitchFamily="34" charset="0"/>
                <a:buChar char="•"/>
                <a:defRPr sz="1600" kern="1200">
                  <a:solidFill>
                    <a:schemeClr val="tx1"/>
                  </a:solidFill>
                  <a:latin typeface="+mn-lt"/>
                  <a:ea typeface="+mn-ea"/>
                  <a:cs typeface="+mn-cs"/>
                </a:defRPr>
              </a:lvl8pPr>
              <a:lvl9pPr marL="576000" indent="-144000" algn="l" defTabSz="914400" rtl="0" eaLnBrk="1" latinLnBrk="0" hangingPunct="1">
                <a:spcBef>
                  <a:spcPts val="0"/>
                </a:spcBef>
                <a:spcAft>
                  <a:spcPts val="0"/>
                </a:spcAft>
                <a:buSzPct val="100000"/>
                <a:buFont typeface="Arial" panose="020B0604020202020204" pitchFamily="34" charset="0"/>
                <a:buChar char="•"/>
                <a:defRPr sz="1600" kern="1200" baseline="0">
                  <a:solidFill>
                    <a:schemeClr val="tx1"/>
                  </a:solidFill>
                  <a:latin typeface="+mn-lt"/>
                  <a:ea typeface="+mn-ea"/>
                  <a:cs typeface="+mn-cs"/>
                </a:defRPr>
              </a:lvl9pPr>
            </a:lstStyle>
            <a:p>
              <a:r>
                <a:rPr lang="en-US" b="1" dirty="0">
                  <a:solidFill>
                    <a:srgbClr val="C00000"/>
                  </a:solidFill>
                </a:rPr>
                <a:t>05</a:t>
              </a:r>
            </a:p>
            <a:p>
              <a:r>
                <a:rPr lang="en-US" sz="1400" dirty="0"/>
                <a:t>Lobbying not allowed, and external pressures mitigated against</a:t>
              </a:r>
            </a:p>
          </p:txBody>
        </p:sp>
        <p:sp>
          <p:nvSpPr>
            <p:cNvPr id="72" name="Textplatzhalter 5">
              <a:extLst>
                <a:ext uri="{FF2B5EF4-FFF2-40B4-BE49-F238E27FC236}">
                  <a16:creationId xmlns:a16="http://schemas.microsoft.com/office/drawing/2014/main" id="{7585F5BC-26DA-CE8D-A4C5-117788C9C4FD}"/>
                </a:ext>
              </a:extLst>
            </p:cNvPr>
            <p:cNvSpPr txBox="1">
              <a:spLocks/>
            </p:cNvSpPr>
            <p:nvPr/>
          </p:nvSpPr>
          <p:spPr bwMode="gray">
            <a:xfrm>
              <a:off x="1537071" y="4316078"/>
              <a:ext cx="2641969" cy="928904"/>
            </a:xfrm>
            <a:prstGeom prst="rect">
              <a:avLst/>
            </a:prstGeom>
          </p:spPr>
          <p:txBody>
            <a:bodyPr vert="horz" wrap="square" lIns="0" tIns="36000" rIns="0" bIns="0" rtlCol="0" anchor="ctr">
              <a:spAutoFit/>
            </a:bodyPr>
            <a:lstStyle>
              <a:lvl1pPr marL="0" indent="0" algn="l" defTabSz="914400" rtl="0" eaLnBrk="1" latinLnBrk="0" hangingPunct="1">
                <a:spcBef>
                  <a:spcPts val="0"/>
                </a:spcBef>
                <a:spcAft>
                  <a:spcPts val="0"/>
                </a:spcAft>
                <a:buFont typeface="Arial" pitchFamily="34" charset="0"/>
                <a:buNone/>
                <a:defRPr sz="1600" kern="1200">
                  <a:solidFill>
                    <a:schemeClr val="tx1"/>
                  </a:solidFill>
                  <a:latin typeface="+mn-lt"/>
                  <a:ea typeface="+mn-ea"/>
                  <a:cs typeface="+mn-cs"/>
                </a:defRPr>
              </a:lvl1pPr>
              <a:lvl2pPr marL="144000" indent="-144000" algn="l" defTabSz="914400" rtl="0" eaLnBrk="1" latinLnBrk="0" hangingPunct="1">
                <a:spcBef>
                  <a:spcPts val="0"/>
                </a:spcBef>
                <a:spcAft>
                  <a:spcPts val="0"/>
                </a:spcAft>
                <a:buFont typeface="Arial" panose="020B0604020202020204" pitchFamily="34" charset="0"/>
                <a:buChar char="•"/>
                <a:defRPr sz="1600" kern="1200">
                  <a:solidFill>
                    <a:schemeClr val="tx1"/>
                  </a:solidFill>
                  <a:latin typeface="+mn-lt"/>
                  <a:ea typeface="+mn-ea"/>
                  <a:cs typeface="+mn-cs"/>
                </a:defRPr>
              </a:lvl2pPr>
              <a:lvl3pPr marL="288000" indent="-144000" algn="l" defTabSz="914400" rtl="0" eaLnBrk="1" latinLnBrk="0" hangingPunct="1">
                <a:spcBef>
                  <a:spcPts val="0"/>
                </a:spcBef>
                <a:spcAft>
                  <a:spcPts val="0"/>
                </a:spcAft>
                <a:buFont typeface="Arial" panose="020B0604020202020204" pitchFamily="34" charset="0"/>
                <a:buChar char="•"/>
                <a:defRPr sz="1600" kern="1200">
                  <a:solidFill>
                    <a:schemeClr val="tx1"/>
                  </a:solidFill>
                  <a:latin typeface="+mn-lt"/>
                  <a:ea typeface="+mn-ea"/>
                  <a:cs typeface="+mn-cs"/>
                </a:defRPr>
              </a:lvl3pPr>
              <a:lvl4pPr marL="432000" indent="-144000" algn="l" defTabSz="914400" rtl="0" eaLnBrk="1" latinLnBrk="0" hangingPunct="1">
                <a:spcBef>
                  <a:spcPts val="0"/>
                </a:spcBef>
                <a:spcAft>
                  <a:spcPts val="0"/>
                </a:spcAft>
                <a:buSzPct val="100000"/>
                <a:buFont typeface="Arial" panose="020B0604020202020204" pitchFamily="34" charset="0"/>
                <a:buChar char="•"/>
                <a:defRPr sz="1600" kern="1200">
                  <a:solidFill>
                    <a:schemeClr val="tx1"/>
                  </a:solidFill>
                  <a:latin typeface="+mn-lt"/>
                  <a:ea typeface="+mn-ea"/>
                  <a:cs typeface="+mn-cs"/>
                </a:defRPr>
              </a:lvl4pPr>
              <a:lvl5pPr marL="576000" indent="-144000" algn="l" defTabSz="914400" rtl="0" eaLnBrk="1" latinLnBrk="0" hangingPunct="1">
                <a:spcBef>
                  <a:spcPts val="0"/>
                </a:spcBef>
                <a:spcAft>
                  <a:spcPts val="0"/>
                </a:spcAft>
                <a:buSzPct val="100000"/>
                <a:buFont typeface="Arial" panose="020B0604020202020204" pitchFamily="34" charset="0"/>
                <a:buChar char="•"/>
                <a:defRPr sz="1600" kern="1200">
                  <a:solidFill>
                    <a:schemeClr val="tx1"/>
                  </a:solidFill>
                  <a:latin typeface="+mn-lt"/>
                  <a:ea typeface="+mn-ea"/>
                  <a:cs typeface="+mn-cs"/>
                </a:defRPr>
              </a:lvl5pPr>
              <a:lvl6pPr marL="576000" indent="-144000" algn="l" defTabSz="914400" rtl="0" eaLnBrk="1" latinLnBrk="0" hangingPunct="1">
                <a:spcBef>
                  <a:spcPts val="0"/>
                </a:spcBef>
                <a:spcAft>
                  <a:spcPts val="0"/>
                </a:spcAft>
                <a:buSzPct val="100000"/>
                <a:buFont typeface="Arial" panose="020B0604020202020204" pitchFamily="34" charset="0"/>
                <a:buChar char="•"/>
                <a:defRPr sz="1600" kern="1200">
                  <a:solidFill>
                    <a:schemeClr val="tx1"/>
                  </a:solidFill>
                  <a:latin typeface="+mn-lt"/>
                  <a:ea typeface="+mn-ea"/>
                  <a:cs typeface="+mn-cs"/>
                </a:defRPr>
              </a:lvl6pPr>
              <a:lvl7pPr marL="576000" indent="-144000" algn="l" defTabSz="914400" rtl="0" eaLnBrk="1" latinLnBrk="0" hangingPunct="1">
                <a:spcBef>
                  <a:spcPts val="0"/>
                </a:spcBef>
                <a:spcAft>
                  <a:spcPts val="0"/>
                </a:spcAft>
                <a:buSzPct val="100000"/>
                <a:buFont typeface="Arial" panose="020B0604020202020204" pitchFamily="34" charset="0"/>
                <a:buChar char="•"/>
                <a:defRPr sz="1600" kern="1200" baseline="0">
                  <a:solidFill>
                    <a:schemeClr val="tx1"/>
                  </a:solidFill>
                  <a:latin typeface="+mn-lt"/>
                  <a:ea typeface="+mn-ea"/>
                  <a:cs typeface="+mn-cs"/>
                </a:defRPr>
              </a:lvl7pPr>
              <a:lvl8pPr marL="576000" indent="-144000" algn="l" defTabSz="914400" rtl="0" eaLnBrk="1" latinLnBrk="0" hangingPunct="1">
                <a:spcBef>
                  <a:spcPts val="0"/>
                </a:spcBef>
                <a:spcAft>
                  <a:spcPts val="0"/>
                </a:spcAft>
                <a:buSzPct val="100000"/>
                <a:buFont typeface="Arial" panose="020B0604020202020204" pitchFamily="34" charset="0"/>
                <a:buChar char="•"/>
                <a:defRPr sz="1600" kern="1200">
                  <a:solidFill>
                    <a:schemeClr val="tx1"/>
                  </a:solidFill>
                  <a:latin typeface="+mn-lt"/>
                  <a:ea typeface="+mn-ea"/>
                  <a:cs typeface="+mn-cs"/>
                </a:defRPr>
              </a:lvl8pPr>
              <a:lvl9pPr marL="576000" indent="-144000" algn="l" defTabSz="914400" rtl="0" eaLnBrk="1" latinLnBrk="0" hangingPunct="1">
                <a:spcBef>
                  <a:spcPts val="0"/>
                </a:spcBef>
                <a:spcAft>
                  <a:spcPts val="0"/>
                </a:spcAft>
                <a:buSzPct val="100000"/>
                <a:buFont typeface="Arial" panose="020B0604020202020204" pitchFamily="34" charset="0"/>
                <a:buChar char="•"/>
                <a:defRPr sz="1600" kern="1200" baseline="0">
                  <a:solidFill>
                    <a:schemeClr val="tx1"/>
                  </a:solidFill>
                  <a:latin typeface="+mn-lt"/>
                  <a:ea typeface="+mn-ea"/>
                  <a:cs typeface="+mn-cs"/>
                </a:defRPr>
              </a:lvl9pPr>
            </a:lstStyle>
            <a:p>
              <a:r>
                <a:rPr lang="en-US" b="1" dirty="0">
                  <a:solidFill>
                    <a:srgbClr val="C00000"/>
                  </a:solidFill>
                </a:rPr>
                <a:t>03</a:t>
              </a:r>
            </a:p>
            <a:p>
              <a:r>
                <a:rPr lang="en-US" sz="1400" dirty="0"/>
                <a:t>Ongoing quality control, monitoring of deliberative conditions</a:t>
              </a:r>
            </a:p>
          </p:txBody>
        </p:sp>
      </p:grpSp>
      <p:sp>
        <p:nvSpPr>
          <p:cNvPr id="2" name="Slide Number Placeholder 4">
            <a:extLst>
              <a:ext uri="{FF2B5EF4-FFF2-40B4-BE49-F238E27FC236}">
                <a16:creationId xmlns:a16="http://schemas.microsoft.com/office/drawing/2014/main" id="{A9158EC5-E6A7-9FED-D5E1-98CA0961DF39}"/>
              </a:ext>
            </a:extLst>
          </p:cNvPr>
          <p:cNvSpPr>
            <a:spLocks noGrp="1"/>
          </p:cNvSpPr>
          <p:nvPr>
            <p:ph type="sldNum" sz="quarter" idx="12"/>
          </p:nvPr>
        </p:nvSpPr>
        <p:spPr>
          <a:xfrm>
            <a:off x="10437374" y="6356349"/>
            <a:ext cx="916425" cy="365125"/>
          </a:xfrm>
        </p:spPr>
        <p:txBody>
          <a:bodyPr>
            <a:normAutofit/>
          </a:bodyPr>
          <a:lstStyle/>
          <a:p>
            <a:pPr>
              <a:spcAft>
                <a:spcPts val="600"/>
              </a:spcAft>
            </a:pPr>
            <a:fld id="{4F448F46-50E1-486B-A35C-8A56335BF6E5}" type="slidenum">
              <a:rPr lang="en-IE" smtClean="0"/>
              <a:pPr>
                <a:spcAft>
                  <a:spcPts val="600"/>
                </a:spcAft>
              </a:pPr>
              <a:t>13</a:t>
            </a:fld>
            <a:endParaRPr lang="en-IE" dirty="0"/>
          </a:p>
        </p:txBody>
      </p:sp>
    </p:spTree>
    <p:extLst>
      <p:ext uri="{BB962C8B-B14F-4D97-AF65-F5344CB8AC3E}">
        <p14:creationId xmlns:p14="http://schemas.microsoft.com/office/powerpoint/2010/main" val="32158345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03" name="Group 2102">
            <a:extLst>
              <a:ext uri="{FF2B5EF4-FFF2-40B4-BE49-F238E27FC236}">
                <a16:creationId xmlns:a16="http://schemas.microsoft.com/office/drawing/2014/main" id="{1214DE3D-2714-3DDD-1F7B-35A542600190}"/>
              </a:ext>
            </a:extLst>
          </p:cNvPr>
          <p:cNvGrpSpPr/>
          <p:nvPr/>
        </p:nvGrpSpPr>
        <p:grpSpPr>
          <a:xfrm>
            <a:off x="130098" y="145144"/>
            <a:ext cx="11931804" cy="6106565"/>
            <a:chOff x="130098" y="145144"/>
            <a:chExt cx="11931804" cy="6106565"/>
          </a:xfrm>
        </p:grpSpPr>
        <p:grpSp>
          <p:nvGrpSpPr>
            <p:cNvPr id="4" name="Group 3">
              <a:extLst>
                <a:ext uri="{FF2B5EF4-FFF2-40B4-BE49-F238E27FC236}">
                  <a16:creationId xmlns:a16="http://schemas.microsoft.com/office/drawing/2014/main" id="{87DFEC9B-E146-E132-4EF5-F0594909FF2E}"/>
                </a:ext>
              </a:extLst>
            </p:cNvPr>
            <p:cNvGrpSpPr/>
            <p:nvPr/>
          </p:nvGrpSpPr>
          <p:grpSpPr>
            <a:xfrm>
              <a:off x="130098" y="145144"/>
              <a:ext cx="11931804" cy="1176152"/>
              <a:chOff x="130098" y="145144"/>
              <a:chExt cx="11931804" cy="1176152"/>
            </a:xfrm>
          </p:grpSpPr>
          <p:sp>
            <p:nvSpPr>
              <p:cNvPr id="5" name="Rectangle 4">
                <a:extLst>
                  <a:ext uri="{FF2B5EF4-FFF2-40B4-BE49-F238E27FC236}">
                    <a16:creationId xmlns:a16="http://schemas.microsoft.com/office/drawing/2014/main" id="{B5631202-9A30-5598-6C54-9CF25FCAF564}"/>
                  </a:ext>
                </a:extLst>
              </p:cNvPr>
              <p:cNvSpPr/>
              <p:nvPr/>
            </p:nvSpPr>
            <p:spPr>
              <a:xfrm>
                <a:off x="130098" y="145144"/>
                <a:ext cx="11931804" cy="1176152"/>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6" name="Title 1">
                <a:extLst>
                  <a:ext uri="{FF2B5EF4-FFF2-40B4-BE49-F238E27FC236}">
                    <a16:creationId xmlns:a16="http://schemas.microsoft.com/office/drawing/2014/main" id="{02148958-A548-2ADE-4CB7-D08031B8DDD4}"/>
                  </a:ext>
                </a:extLst>
              </p:cNvPr>
              <p:cNvSpPr txBox="1">
                <a:spLocks/>
              </p:cNvSpPr>
              <p:nvPr/>
            </p:nvSpPr>
            <p:spPr>
              <a:xfrm>
                <a:off x="497475" y="415167"/>
                <a:ext cx="10079467" cy="636106"/>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chemeClr val="bg1"/>
                    </a:solidFill>
                  </a:rPr>
                  <a:t>Quality Control and continuous improvement</a:t>
                </a:r>
              </a:p>
            </p:txBody>
          </p:sp>
        </p:grpSp>
        <p:sp>
          <p:nvSpPr>
            <p:cNvPr id="49" name="Rectangle 48">
              <a:extLst>
                <a:ext uri="{FF2B5EF4-FFF2-40B4-BE49-F238E27FC236}">
                  <a16:creationId xmlns:a16="http://schemas.microsoft.com/office/drawing/2014/main" id="{053A98FA-58B3-F3AD-6131-FB4B3EEF360D}"/>
                </a:ext>
              </a:extLst>
            </p:cNvPr>
            <p:cNvSpPr/>
            <p:nvPr/>
          </p:nvSpPr>
          <p:spPr>
            <a:xfrm>
              <a:off x="130098" y="1335808"/>
              <a:ext cx="11931804" cy="451637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dirty="0"/>
            </a:p>
          </p:txBody>
        </p:sp>
        <p:pic>
          <p:nvPicPr>
            <p:cNvPr id="53" name="Picture 52" descr="A network of dots and lines&#10;&#10;Description automatically generated">
              <a:extLst>
                <a:ext uri="{FF2B5EF4-FFF2-40B4-BE49-F238E27FC236}">
                  <a16:creationId xmlns:a16="http://schemas.microsoft.com/office/drawing/2014/main" id="{B4A5E486-B745-F75E-0EA2-55E905C9F4CB}"/>
                </a:ext>
              </a:extLst>
            </p:cNvPr>
            <p:cNvPicPr>
              <a:picLocks noChangeAspect="1"/>
            </p:cNvPicPr>
            <p:nvPr/>
          </p:nvPicPr>
          <p:blipFill>
            <a:blip r:embed="rId3">
              <a:biLevel thresh="75000"/>
              <a:alphaModFix amt="19000"/>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rcRect r="45513"/>
            <a:stretch/>
          </p:blipFill>
          <p:spPr>
            <a:xfrm rot="5400000">
              <a:off x="4660472" y="1298830"/>
              <a:ext cx="3462908" cy="3695817"/>
            </a:xfrm>
            <a:prstGeom prst="rect">
              <a:avLst/>
            </a:prstGeom>
          </p:spPr>
        </p:pic>
        <p:sp>
          <p:nvSpPr>
            <p:cNvPr id="60" name="Rechteck 122">
              <a:extLst>
                <a:ext uri="{FF2B5EF4-FFF2-40B4-BE49-F238E27FC236}">
                  <a16:creationId xmlns:a16="http://schemas.microsoft.com/office/drawing/2014/main" id="{81840835-0C95-CD8A-FAC0-54532B39ABA4}"/>
                </a:ext>
              </a:extLst>
            </p:cNvPr>
            <p:cNvSpPr/>
            <p:nvPr/>
          </p:nvSpPr>
          <p:spPr>
            <a:xfrm>
              <a:off x="2542477" y="1335806"/>
              <a:ext cx="1092821" cy="4527415"/>
            </a:xfrm>
            <a:prstGeom prst="rect">
              <a:avLst/>
            </a:prstGeom>
            <a:gradFill flip="none" rotWithShape="1">
              <a:gsLst>
                <a:gs pos="0">
                  <a:schemeClr val="accent2">
                    <a:lumMod val="20000"/>
                    <a:lumOff val="80000"/>
                  </a:schemeClr>
                </a:gs>
                <a:gs pos="10000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err="1"/>
            </a:p>
          </p:txBody>
        </p:sp>
        <p:sp>
          <p:nvSpPr>
            <p:cNvPr id="61" name="Rechteck 123">
              <a:extLst>
                <a:ext uri="{FF2B5EF4-FFF2-40B4-BE49-F238E27FC236}">
                  <a16:creationId xmlns:a16="http://schemas.microsoft.com/office/drawing/2014/main" id="{A111A4B6-A719-9762-FA6C-F4DDF9D301BA}"/>
                </a:ext>
              </a:extLst>
            </p:cNvPr>
            <p:cNvSpPr/>
            <p:nvPr/>
          </p:nvSpPr>
          <p:spPr>
            <a:xfrm flipH="1">
              <a:off x="8798310" y="1335806"/>
              <a:ext cx="1092821" cy="4527415"/>
            </a:xfrm>
            <a:prstGeom prst="rect">
              <a:avLst/>
            </a:prstGeom>
            <a:gradFill flip="none" rotWithShape="1">
              <a:gsLst>
                <a:gs pos="0">
                  <a:schemeClr val="accent2">
                    <a:lumMod val="20000"/>
                    <a:lumOff val="80000"/>
                  </a:schemeClr>
                </a:gs>
                <a:gs pos="10000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err="1"/>
            </a:p>
          </p:txBody>
        </p:sp>
        <p:grpSp>
          <p:nvGrpSpPr>
            <p:cNvPr id="2066" name="Group 2065">
              <a:extLst>
                <a:ext uri="{FF2B5EF4-FFF2-40B4-BE49-F238E27FC236}">
                  <a16:creationId xmlns:a16="http://schemas.microsoft.com/office/drawing/2014/main" id="{3443954E-F73C-64EE-1AEF-60C9C897EB8D}"/>
                </a:ext>
              </a:extLst>
            </p:cNvPr>
            <p:cNvGrpSpPr/>
            <p:nvPr/>
          </p:nvGrpSpPr>
          <p:grpSpPr>
            <a:xfrm>
              <a:off x="8027342" y="1590635"/>
              <a:ext cx="1525422" cy="3475017"/>
              <a:chOff x="8049751" y="2256432"/>
              <a:chExt cx="1226788" cy="2794708"/>
            </a:xfrm>
          </p:grpSpPr>
          <p:sp>
            <p:nvSpPr>
              <p:cNvPr id="62" name="Freihandform 91">
                <a:extLst>
                  <a:ext uri="{FF2B5EF4-FFF2-40B4-BE49-F238E27FC236}">
                    <a16:creationId xmlns:a16="http://schemas.microsoft.com/office/drawing/2014/main" id="{A17A95D0-8F15-A80B-1945-7CD023009920}"/>
                  </a:ext>
                </a:extLst>
              </p:cNvPr>
              <p:cNvSpPr/>
              <p:nvPr/>
            </p:nvSpPr>
            <p:spPr>
              <a:xfrm flipH="1">
                <a:off x="8049751" y="2256432"/>
                <a:ext cx="767791" cy="709384"/>
              </a:xfrm>
              <a:custGeom>
                <a:avLst/>
                <a:gdLst>
                  <a:gd name="connsiteX0" fmla="*/ 212785 w 879894"/>
                  <a:gd name="connsiteY0" fmla="*/ 0 h 805132"/>
                  <a:gd name="connsiteX1" fmla="*/ 644105 w 879894"/>
                  <a:gd name="connsiteY1" fmla="*/ 28755 h 805132"/>
                  <a:gd name="connsiteX2" fmla="*/ 879894 w 879894"/>
                  <a:gd name="connsiteY2" fmla="*/ 425570 h 805132"/>
                  <a:gd name="connsiteX3" fmla="*/ 655607 w 879894"/>
                  <a:gd name="connsiteY3" fmla="*/ 805132 h 805132"/>
                  <a:gd name="connsiteX4" fmla="*/ 212785 w 879894"/>
                  <a:gd name="connsiteY4" fmla="*/ 799381 h 805132"/>
                  <a:gd name="connsiteX5" fmla="*/ 0 w 879894"/>
                  <a:gd name="connsiteY5" fmla="*/ 373811 h 805132"/>
                  <a:gd name="connsiteX6" fmla="*/ 212785 w 879894"/>
                  <a:gd name="connsiteY6" fmla="*/ 0 h 805132"/>
                  <a:gd name="connsiteX0" fmla="*/ 212785 w 879894"/>
                  <a:gd name="connsiteY0" fmla="*/ 0 h 805132"/>
                  <a:gd name="connsiteX1" fmla="*/ 644105 w 879894"/>
                  <a:gd name="connsiteY1" fmla="*/ 28755 h 805132"/>
                  <a:gd name="connsiteX2" fmla="*/ 879894 w 879894"/>
                  <a:gd name="connsiteY2" fmla="*/ 425570 h 805132"/>
                  <a:gd name="connsiteX3" fmla="*/ 655607 w 879894"/>
                  <a:gd name="connsiteY3" fmla="*/ 805132 h 805132"/>
                  <a:gd name="connsiteX4" fmla="*/ 219279 w 879894"/>
                  <a:gd name="connsiteY4" fmla="*/ 792888 h 805132"/>
                  <a:gd name="connsiteX5" fmla="*/ 0 w 879894"/>
                  <a:gd name="connsiteY5" fmla="*/ 373811 h 805132"/>
                  <a:gd name="connsiteX6" fmla="*/ 212785 w 879894"/>
                  <a:gd name="connsiteY6" fmla="*/ 0 h 805132"/>
                  <a:gd name="connsiteX0" fmla="*/ 212785 w 871421"/>
                  <a:gd name="connsiteY0" fmla="*/ 0 h 805132"/>
                  <a:gd name="connsiteX1" fmla="*/ 644105 w 871421"/>
                  <a:gd name="connsiteY1" fmla="*/ 28755 h 805132"/>
                  <a:gd name="connsiteX2" fmla="*/ 871421 w 871421"/>
                  <a:gd name="connsiteY2" fmla="*/ 412862 h 805132"/>
                  <a:gd name="connsiteX3" fmla="*/ 655607 w 871421"/>
                  <a:gd name="connsiteY3" fmla="*/ 805132 h 805132"/>
                  <a:gd name="connsiteX4" fmla="*/ 219279 w 871421"/>
                  <a:gd name="connsiteY4" fmla="*/ 792888 h 805132"/>
                  <a:gd name="connsiteX5" fmla="*/ 0 w 871421"/>
                  <a:gd name="connsiteY5" fmla="*/ 373811 h 805132"/>
                  <a:gd name="connsiteX6" fmla="*/ 212785 w 871421"/>
                  <a:gd name="connsiteY6" fmla="*/ 0 h 805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1421" h="805132">
                    <a:moveTo>
                      <a:pt x="212785" y="0"/>
                    </a:moveTo>
                    <a:lnTo>
                      <a:pt x="644105" y="28755"/>
                    </a:lnTo>
                    <a:lnTo>
                      <a:pt x="871421" y="412862"/>
                    </a:lnTo>
                    <a:lnTo>
                      <a:pt x="655607" y="805132"/>
                    </a:lnTo>
                    <a:lnTo>
                      <a:pt x="219279" y="792888"/>
                    </a:lnTo>
                    <a:lnTo>
                      <a:pt x="0" y="373811"/>
                    </a:lnTo>
                    <a:lnTo>
                      <a:pt x="212785" y="0"/>
                    </a:lnTo>
                    <a:close/>
                  </a:path>
                </a:pathLst>
              </a:custGeom>
              <a:solidFill>
                <a:schemeClr val="bg2"/>
              </a:solidFill>
              <a:ln>
                <a:solidFill>
                  <a:schemeClr val="accent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err="1"/>
              </a:p>
            </p:txBody>
          </p:sp>
          <p:sp>
            <p:nvSpPr>
              <p:cNvPr id="63" name="Freihandform 92">
                <a:extLst>
                  <a:ext uri="{FF2B5EF4-FFF2-40B4-BE49-F238E27FC236}">
                    <a16:creationId xmlns:a16="http://schemas.microsoft.com/office/drawing/2014/main" id="{3210A725-9934-94F2-F83B-A3E5EC6E7016}"/>
                  </a:ext>
                </a:extLst>
              </p:cNvPr>
              <p:cNvSpPr/>
              <p:nvPr/>
            </p:nvSpPr>
            <p:spPr>
              <a:xfrm flipH="1">
                <a:off x="8492768" y="3284743"/>
                <a:ext cx="783771" cy="725386"/>
              </a:xfrm>
              <a:custGeom>
                <a:avLst/>
                <a:gdLst>
                  <a:gd name="connsiteX0" fmla="*/ 212785 w 874143"/>
                  <a:gd name="connsiteY0" fmla="*/ 0 h 816634"/>
                  <a:gd name="connsiteX1" fmla="*/ 632604 w 874143"/>
                  <a:gd name="connsiteY1" fmla="*/ 0 h 816634"/>
                  <a:gd name="connsiteX2" fmla="*/ 874143 w 874143"/>
                  <a:gd name="connsiteY2" fmla="*/ 419819 h 816634"/>
                  <a:gd name="connsiteX3" fmla="*/ 638355 w 874143"/>
                  <a:gd name="connsiteY3" fmla="*/ 816634 h 816634"/>
                  <a:gd name="connsiteX4" fmla="*/ 224287 w 874143"/>
                  <a:gd name="connsiteY4" fmla="*/ 816634 h 816634"/>
                  <a:gd name="connsiteX5" fmla="*/ 0 w 874143"/>
                  <a:gd name="connsiteY5" fmla="*/ 425570 h 816634"/>
                  <a:gd name="connsiteX6" fmla="*/ 212785 w 874143"/>
                  <a:gd name="connsiteY6" fmla="*/ 0 h 816634"/>
                  <a:gd name="connsiteX0" fmla="*/ 209601 w 870959"/>
                  <a:gd name="connsiteY0" fmla="*/ 0 h 816634"/>
                  <a:gd name="connsiteX1" fmla="*/ 629420 w 870959"/>
                  <a:gd name="connsiteY1" fmla="*/ 0 h 816634"/>
                  <a:gd name="connsiteX2" fmla="*/ 870959 w 870959"/>
                  <a:gd name="connsiteY2" fmla="*/ 419819 h 816634"/>
                  <a:gd name="connsiteX3" fmla="*/ 635171 w 870959"/>
                  <a:gd name="connsiteY3" fmla="*/ 816634 h 816634"/>
                  <a:gd name="connsiteX4" fmla="*/ 221103 w 870959"/>
                  <a:gd name="connsiteY4" fmla="*/ 816634 h 816634"/>
                  <a:gd name="connsiteX5" fmla="*/ 0 w 870959"/>
                  <a:gd name="connsiteY5" fmla="*/ 409650 h 816634"/>
                  <a:gd name="connsiteX6" fmla="*/ 209601 w 870959"/>
                  <a:gd name="connsiteY6" fmla="*/ 0 h 816634"/>
                  <a:gd name="connsiteX0" fmla="*/ 209601 w 870959"/>
                  <a:gd name="connsiteY0" fmla="*/ 0 h 816634"/>
                  <a:gd name="connsiteX1" fmla="*/ 635788 w 870959"/>
                  <a:gd name="connsiteY1" fmla="*/ 9552 h 816634"/>
                  <a:gd name="connsiteX2" fmla="*/ 870959 w 870959"/>
                  <a:gd name="connsiteY2" fmla="*/ 419819 h 816634"/>
                  <a:gd name="connsiteX3" fmla="*/ 635171 w 870959"/>
                  <a:gd name="connsiteY3" fmla="*/ 816634 h 816634"/>
                  <a:gd name="connsiteX4" fmla="*/ 221103 w 870959"/>
                  <a:gd name="connsiteY4" fmla="*/ 816634 h 816634"/>
                  <a:gd name="connsiteX5" fmla="*/ 0 w 870959"/>
                  <a:gd name="connsiteY5" fmla="*/ 409650 h 816634"/>
                  <a:gd name="connsiteX6" fmla="*/ 209601 w 870959"/>
                  <a:gd name="connsiteY6" fmla="*/ 0 h 816634"/>
                  <a:gd name="connsiteX0" fmla="*/ 209601 w 860966"/>
                  <a:gd name="connsiteY0" fmla="*/ 0 h 816634"/>
                  <a:gd name="connsiteX1" fmla="*/ 635788 w 860966"/>
                  <a:gd name="connsiteY1" fmla="*/ 9552 h 816634"/>
                  <a:gd name="connsiteX2" fmla="*/ 860966 w 860966"/>
                  <a:gd name="connsiteY2" fmla="*/ 414797 h 816634"/>
                  <a:gd name="connsiteX3" fmla="*/ 635171 w 860966"/>
                  <a:gd name="connsiteY3" fmla="*/ 816634 h 816634"/>
                  <a:gd name="connsiteX4" fmla="*/ 221103 w 860966"/>
                  <a:gd name="connsiteY4" fmla="*/ 816634 h 816634"/>
                  <a:gd name="connsiteX5" fmla="*/ 0 w 860966"/>
                  <a:gd name="connsiteY5" fmla="*/ 409650 h 816634"/>
                  <a:gd name="connsiteX6" fmla="*/ 209601 w 860966"/>
                  <a:gd name="connsiteY6" fmla="*/ 0 h 816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0966" h="816634">
                    <a:moveTo>
                      <a:pt x="209601" y="0"/>
                    </a:moveTo>
                    <a:lnTo>
                      <a:pt x="635788" y="9552"/>
                    </a:lnTo>
                    <a:lnTo>
                      <a:pt x="860966" y="414797"/>
                    </a:lnTo>
                    <a:lnTo>
                      <a:pt x="635171" y="816634"/>
                    </a:lnTo>
                    <a:lnTo>
                      <a:pt x="221103" y="816634"/>
                    </a:lnTo>
                    <a:lnTo>
                      <a:pt x="0" y="409650"/>
                    </a:lnTo>
                    <a:lnTo>
                      <a:pt x="209601" y="0"/>
                    </a:lnTo>
                    <a:close/>
                  </a:path>
                </a:pathLst>
              </a:custGeom>
              <a:solidFill>
                <a:schemeClr val="bg2"/>
              </a:solidFill>
              <a:ln>
                <a:solidFill>
                  <a:schemeClr val="accent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err="1"/>
              </a:p>
            </p:txBody>
          </p:sp>
          <p:sp>
            <p:nvSpPr>
              <p:cNvPr id="2048" name="Freihandform 98">
                <a:extLst>
                  <a:ext uri="{FF2B5EF4-FFF2-40B4-BE49-F238E27FC236}">
                    <a16:creationId xmlns:a16="http://schemas.microsoft.com/office/drawing/2014/main" id="{FF4FACDF-DBBA-C85F-DDD2-6BEFC049ACE3}"/>
                  </a:ext>
                </a:extLst>
              </p:cNvPr>
              <p:cNvSpPr/>
              <p:nvPr/>
            </p:nvSpPr>
            <p:spPr>
              <a:xfrm flipH="1">
                <a:off x="8054961" y="4333654"/>
                <a:ext cx="777343" cy="717486"/>
              </a:xfrm>
              <a:custGeom>
                <a:avLst/>
                <a:gdLst>
                  <a:gd name="connsiteX0" fmla="*/ 223319 w 887239"/>
                  <a:gd name="connsiteY0" fmla="*/ 9053 h 799723"/>
                  <a:gd name="connsiteX1" fmla="*/ 657885 w 887239"/>
                  <a:gd name="connsiteY1" fmla="*/ 0 h 799723"/>
                  <a:gd name="connsiteX2" fmla="*/ 887239 w 887239"/>
                  <a:gd name="connsiteY2" fmla="*/ 380245 h 799723"/>
                  <a:gd name="connsiteX3" fmla="*/ 651849 w 887239"/>
                  <a:gd name="connsiteY3" fmla="*/ 769544 h 799723"/>
                  <a:gd name="connsiteX4" fmla="*/ 226337 w 887239"/>
                  <a:gd name="connsiteY4" fmla="*/ 799723 h 799723"/>
                  <a:gd name="connsiteX5" fmla="*/ 0 w 887239"/>
                  <a:gd name="connsiteY5" fmla="*/ 419477 h 799723"/>
                  <a:gd name="connsiteX6" fmla="*/ 223319 w 887239"/>
                  <a:gd name="connsiteY6" fmla="*/ 9053 h 799723"/>
                  <a:gd name="connsiteX0" fmla="*/ 223319 w 866439"/>
                  <a:gd name="connsiteY0" fmla="*/ 9053 h 799723"/>
                  <a:gd name="connsiteX1" fmla="*/ 657885 w 866439"/>
                  <a:gd name="connsiteY1" fmla="*/ 0 h 799723"/>
                  <a:gd name="connsiteX2" fmla="*/ 866439 w 866439"/>
                  <a:gd name="connsiteY2" fmla="*/ 380245 h 799723"/>
                  <a:gd name="connsiteX3" fmla="*/ 651849 w 866439"/>
                  <a:gd name="connsiteY3" fmla="*/ 769544 h 799723"/>
                  <a:gd name="connsiteX4" fmla="*/ 226337 w 866439"/>
                  <a:gd name="connsiteY4" fmla="*/ 799723 h 799723"/>
                  <a:gd name="connsiteX5" fmla="*/ 0 w 866439"/>
                  <a:gd name="connsiteY5" fmla="*/ 419477 h 799723"/>
                  <a:gd name="connsiteX6" fmla="*/ 223319 w 866439"/>
                  <a:gd name="connsiteY6" fmla="*/ 9053 h 799723"/>
                  <a:gd name="connsiteX0" fmla="*/ 220192 w 866439"/>
                  <a:gd name="connsiteY0" fmla="*/ 12179 h 799723"/>
                  <a:gd name="connsiteX1" fmla="*/ 657885 w 866439"/>
                  <a:gd name="connsiteY1" fmla="*/ 0 h 799723"/>
                  <a:gd name="connsiteX2" fmla="*/ 866439 w 866439"/>
                  <a:gd name="connsiteY2" fmla="*/ 380245 h 799723"/>
                  <a:gd name="connsiteX3" fmla="*/ 651849 w 866439"/>
                  <a:gd name="connsiteY3" fmla="*/ 769544 h 799723"/>
                  <a:gd name="connsiteX4" fmla="*/ 226337 w 866439"/>
                  <a:gd name="connsiteY4" fmla="*/ 799723 h 799723"/>
                  <a:gd name="connsiteX5" fmla="*/ 0 w 866439"/>
                  <a:gd name="connsiteY5" fmla="*/ 419477 h 799723"/>
                  <a:gd name="connsiteX6" fmla="*/ 220192 w 866439"/>
                  <a:gd name="connsiteY6" fmla="*/ 12179 h 799723"/>
                  <a:gd name="connsiteX0" fmla="*/ 220192 w 866439"/>
                  <a:gd name="connsiteY0" fmla="*/ 12179 h 799723"/>
                  <a:gd name="connsiteX1" fmla="*/ 657885 w 866439"/>
                  <a:gd name="connsiteY1" fmla="*/ 0 h 799723"/>
                  <a:gd name="connsiteX2" fmla="*/ 866439 w 866439"/>
                  <a:gd name="connsiteY2" fmla="*/ 380245 h 799723"/>
                  <a:gd name="connsiteX3" fmla="*/ 651849 w 866439"/>
                  <a:gd name="connsiteY3" fmla="*/ 769544 h 799723"/>
                  <a:gd name="connsiteX4" fmla="*/ 226337 w 866439"/>
                  <a:gd name="connsiteY4" fmla="*/ 799723 h 799723"/>
                  <a:gd name="connsiteX5" fmla="*/ 0 w 866439"/>
                  <a:gd name="connsiteY5" fmla="*/ 419477 h 799723"/>
                  <a:gd name="connsiteX6" fmla="*/ 220192 w 866439"/>
                  <a:gd name="connsiteY6" fmla="*/ 12179 h 799723"/>
                  <a:gd name="connsiteX0" fmla="*/ 220192 w 866439"/>
                  <a:gd name="connsiteY0" fmla="*/ 15306 h 799723"/>
                  <a:gd name="connsiteX1" fmla="*/ 657885 w 866439"/>
                  <a:gd name="connsiteY1" fmla="*/ 0 h 799723"/>
                  <a:gd name="connsiteX2" fmla="*/ 866439 w 866439"/>
                  <a:gd name="connsiteY2" fmla="*/ 380245 h 799723"/>
                  <a:gd name="connsiteX3" fmla="*/ 651849 w 866439"/>
                  <a:gd name="connsiteY3" fmla="*/ 769544 h 799723"/>
                  <a:gd name="connsiteX4" fmla="*/ 226337 w 866439"/>
                  <a:gd name="connsiteY4" fmla="*/ 799723 h 799723"/>
                  <a:gd name="connsiteX5" fmla="*/ 0 w 866439"/>
                  <a:gd name="connsiteY5" fmla="*/ 419477 h 799723"/>
                  <a:gd name="connsiteX6" fmla="*/ 220192 w 866439"/>
                  <a:gd name="connsiteY6" fmla="*/ 15306 h 799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6439" h="799723">
                    <a:moveTo>
                      <a:pt x="220192" y="15306"/>
                    </a:moveTo>
                    <a:lnTo>
                      <a:pt x="657885" y="0"/>
                    </a:lnTo>
                    <a:lnTo>
                      <a:pt x="866439" y="380245"/>
                    </a:lnTo>
                    <a:lnTo>
                      <a:pt x="651849" y="769544"/>
                    </a:lnTo>
                    <a:lnTo>
                      <a:pt x="226337" y="799723"/>
                    </a:lnTo>
                    <a:lnTo>
                      <a:pt x="0" y="419477"/>
                    </a:lnTo>
                    <a:lnTo>
                      <a:pt x="220192" y="15306"/>
                    </a:lnTo>
                    <a:close/>
                  </a:path>
                </a:pathLst>
              </a:custGeom>
              <a:solidFill>
                <a:schemeClr val="bg2"/>
              </a:solidFill>
              <a:ln>
                <a:solidFill>
                  <a:schemeClr val="accent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err="1"/>
              </a:p>
            </p:txBody>
          </p:sp>
        </p:grpSp>
        <p:grpSp>
          <p:nvGrpSpPr>
            <p:cNvPr id="2067" name="Group 2066">
              <a:extLst>
                <a:ext uri="{FF2B5EF4-FFF2-40B4-BE49-F238E27FC236}">
                  <a16:creationId xmlns:a16="http://schemas.microsoft.com/office/drawing/2014/main" id="{2C539E78-962C-15D4-71BB-ACF390E2600D}"/>
                </a:ext>
              </a:extLst>
            </p:cNvPr>
            <p:cNvGrpSpPr/>
            <p:nvPr/>
          </p:nvGrpSpPr>
          <p:grpSpPr>
            <a:xfrm flipH="1">
              <a:off x="3188943" y="1590635"/>
              <a:ext cx="1525422" cy="3475017"/>
              <a:chOff x="8049751" y="2256432"/>
              <a:chExt cx="1226788" cy="2794708"/>
            </a:xfrm>
          </p:grpSpPr>
          <p:sp>
            <p:nvSpPr>
              <p:cNvPr id="2068" name="Freihandform 91">
                <a:extLst>
                  <a:ext uri="{FF2B5EF4-FFF2-40B4-BE49-F238E27FC236}">
                    <a16:creationId xmlns:a16="http://schemas.microsoft.com/office/drawing/2014/main" id="{9C5C64F2-FDD9-6728-54C7-9F1C725C08E9}"/>
                  </a:ext>
                </a:extLst>
              </p:cNvPr>
              <p:cNvSpPr/>
              <p:nvPr/>
            </p:nvSpPr>
            <p:spPr>
              <a:xfrm flipH="1">
                <a:off x="8049751" y="2256432"/>
                <a:ext cx="767791" cy="709384"/>
              </a:xfrm>
              <a:custGeom>
                <a:avLst/>
                <a:gdLst>
                  <a:gd name="connsiteX0" fmla="*/ 212785 w 879894"/>
                  <a:gd name="connsiteY0" fmla="*/ 0 h 805132"/>
                  <a:gd name="connsiteX1" fmla="*/ 644105 w 879894"/>
                  <a:gd name="connsiteY1" fmla="*/ 28755 h 805132"/>
                  <a:gd name="connsiteX2" fmla="*/ 879894 w 879894"/>
                  <a:gd name="connsiteY2" fmla="*/ 425570 h 805132"/>
                  <a:gd name="connsiteX3" fmla="*/ 655607 w 879894"/>
                  <a:gd name="connsiteY3" fmla="*/ 805132 h 805132"/>
                  <a:gd name="connsiteX4" fmla="*/ 212785 w 879894"/>
                  <a:gd name="connsiteY4" fmla="*/ 799381 h 805132"/>
                  <a:gd name="connsiteX5" fmla="*/ 0 w 879894"/>
                  <a:gd name="connsiteY5" fmla="*/ 373811 h 805132"/>
                  <a:gd name="connsiteX6" fmla="*/ 212785 w 879894"/>
                  <a:gd name="connsiteY6" fmla="*/ 0 h 805132"/>
                  <a:gd name="connsiteX0" fmla="*/ 212785 w 879894"/>
                  <a:gd name="connsiteY0" fmla="*/ 0 h 805132"/>
                  <a:gd name="connsiteX1" fmla="*/ 644105 w 879894"/>
                  <a:gd name="connsiteY1" fmla="*/ 28755 h 805132"/>
                  <a:gd name="connsiteX2" fmla="*/ 879894 w 879894"/>
                  <a:gd name="connsiteY2" fmla="*/ 425570 h 805132"/>
                  <a:gd name="connsiteX3" fmla="*/ 655607 w 879894"/>
                  <a:gd name="connsiteY3" fmla="*/ 805132 h 805132"/>
                  <a:gd name="connsiteX4" fmla="*/ 219279 w 879894"/>
                  <a:gd name="connsiteY4" fmla="*/ 792888 h 805132"/>
                  <a:gd name="connsiteX5" fmla="*/ 0 w 879894"/>
                  <a:gd name="connsiteY5" fmla="*/ 373811 h 805132"/>
                  <a:gd name="connsiteX6" fmla="*/ 212785 w 879894"/>
                  <a:gd name="connsiteY6" fmla="*/ 0 h 805132"/>
                  <a:gd name="connsiteX0" fmla="*/ 212785 w 871421"/>
                  <a:gd name="connsiteY0" fmla="*/ 0 h 805132"/>
                  <a:gd name="connsiteX1" fmla="*/ 644105 w 871421"/>
                  <a:gd name="connsiteY1" fmla="*/ 28755 h 805132"/>
                  <a:gd name="connsiteX2" fmla="*/ 871421 w 871421"/>
                  <a:gd name="connsiteY2" fmla="*/ 412862 h 805132"/>
                  <a:gd name="connsiteX3" fmla="*/ 655607 w 871421"/>
                  <a:gd name="connsiteY3" fmla="*/ 805132 h 805132"/>
                  <a:gd name="connsiteX4" fmla="*/ 219279 w 871421"/>
                  <a:gd name="connsiteY4" fmla="*/ 792888 h 805132"/>
                  <a:gd name="connsiteX5" fmla="*/ 0 w 871421"/>
                  <a:gd name="connsiteY5" fmla="*/ 373811 h 805132"/>
                  <a:gd name="connsiteX6" fmla="*/ 212785 w 871421"/>
                  <a:gd name="connsiteY6" fmla="*/ 0 h 805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1421" h="805132">
                    <a:moveTo>
                      <a:pt x="212785" y="0"/>
                    </a:moveTo>
                    <a:lnTo>
                      <a:pt x="644105" y="28755"/>
                    </a:lnTo>
                    <a:lnTo>
                      <a:pt x="871421" y="412862"/>
                    </a:lnTo>
                    <a:lnTo>
                      <a:pt x="655607" y="805132"/>
                    </a:lnTo>
                    <a:lnTo>
                      <a:pt x="219279" y="792888"/>
                    </a:lnTo>
                    <a:lnTo>
                      <a:pt x="0" y="373811"/>
                    </a:lnTo>
                    <a:lnTo>
                      <a:pt x="212785" y="0"/>
                    </a:lnTo>
                    <a:close/>
                  </a:path>
                </a:pathLst>
              </a:custGeom>
              <a:solidFill>
                <a:schemeClr val="bg2"/>
              </a:solidFill>
              <a:ln>
                <a:solidFill>
                  <a:schemeClr val="accent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dirty="0"/>
              </a:p>
            </p:txBody>
          </p:sp>
          <p:sp>
            <p:nvSpPr>
              <p:cNvPr id="2069" name="Freihandform 92">
                <a:extLst>
                  <a:ext uri="{FF2B5EF4-FFF2-40B4-BE49-F238E27FC236}">
                    <a16:creationId xmlns:a16="http://schemas.microsoft.com/office/drawing/2014/main" id="{26792D6B-AF6F-3868-BF3E-7F6CFD02A794}"/>
                  </a:ext>
                </a:extLst>
              </p:cNvPr>
              <p:cNvSpPr/>
              <p:nvPr/>
            </p:nvSpPr>
            <p:spPr>
              <a:xfrm flipH="1">
                <a:off x="8492768" y="3284743"/>
                <a:ext cx="783771" cy="725386"/>
              </a:xfrm>
              <a:custGeom>
                <a:avLst/>
                <a:gdLst>
                  <a:gd name="connsiteX0" fmla="*/ 212785 w 874143"/>
                  <a:gd name="connsiteY0" fmla="*/ 0 h 816634"/>
                  <a:gd name="connsiteX1" fmla="*/ 632604 w 874143"/>
                  <a:gd name="connsiteY1" fmla="*/ 0 h 816634"/>
                  <a:gd name="connsiteX2" fmla="*/ 874143 w 874143"/>
                  <a:gd name="connsiteY2" fmla="*/ 419819 h 816634"/>
                  <a:gd name="connsiteX3" fmla="*/ 638355 w 874143"/>
                  <a:gd name="connsiteY3" fmla="*/ 816634 h 816634"/>
                  <a:gd name="connsiteX4" fmla="*/ 224287 w 874143"/>
                  <a:gd name="connsiteY4" fmla="*/ 816634 h 816634"/>
                  <a:gd name="connsiteX5" fmla="*/ 0 w 874143"/>
                  <a:gd name="connsiteY5" fmla="*/ 425570 h 816634"/>
                  <a:gd name="connsiteX6" fmla="*/ 212785 w 874143"/>
                  <a:gd name="connsiteY6" fmla="*/ 0 h 816634"/>
                  <a:gd name="connsiteX0" fmla="*/ 209601 w 870959"/>
                  <a:gd name="connsiteY0" fmla="*/ 0 h 816634"/>
                  <a:gd name="connsiteX1" fmla="*/ 629420 w 870959"/>
                  <a:gd name="connsiteY1" fmla="*/ 0 h 816634"/>
                  <a:gd name="connsiteX2" fmla="*/ 870959 w 870959"/>
                  <a:gd name="connsiteY2" fmla="*/ 419819 h 816634"/>
                  <a:gd name="connsiteX3" fmla="*/ 635171 w 870959"/>
                  <a:gd name="connsiteY3" fmla="*/ 816634 h 816634"/>
                  <a:gd name="connsiteX4" fmla="*/ 221103 w 870959"/>
                  <a:gd name="connsiteY4" fmla="*/ 816634 h 816634"/>
                  <a:gd name="connsiteX5" fmla="*/ 0 w 870959"/>
                  <a:gd name="connsiteY5" fmla="*/ 409650 h 816634"/>
                  <a:gd name="connsiteX6" fmla="*/ 209601 w 870959"/>
                  <a:gd name="connsiteY6" fmla="*/ 0 h 816634"/>
                  <a:gd name="connsiteX0" fmla="*/ 209601 w 870959"/>
                  <a:gd name="connsiteY0" fmla="*/ 0 h 816634"/>
                  <a:gd name="connsiteX1" fmla="*/ 635788 w 870959"/>
                  <a:gd name="connsiteY1" fmla="*/ 9552 h 816634"/>
                  <a:gd name="connsiteX2" fmla="*/ 870959 w 870959"/>
                  <a:gd name="connsiteY2" fmla="*/ 419819 h 816634"/>
                  <a:gd name="connsiteX3" fmla="*/ 635171 w 870959"/>
                  <a:gd name="connsiteY3" fmla="*/ 816634 h 816634"/>
                  <a:gd name="connsiteX4" fmla="*/ 221103 w 870959"/>
                  <a:gd name="connsiteY4" fmla="*/ 816634 h 816634"/>
                  <a:gd name="connsiteX5" fmla="*/ 0 w 870959"/>
                  <a:gd name="connsiteY5" fmla="*/ 409650 h 816634"/>
                  <a:gd name="connsiteX6" fmla="*/ 209601 w 870959"/>
                  <a:gd name="connsiteY6" fmla="*/ 0 h 816634"/>
                  <a:gd name="connsiteX0" fmla="*/ 209601 w 860966"/>
                  <a:gd name="connsiteY0" fmla="*/ 0 h 816634"/>
                  <a:gd name="connsiteX1" fmla="*/ 635788 w 860966"/>
                  <a:gd name="connsiteY1" fmla="*/ 9552 h 816634"/>
                  <a:gd name="connsiteX2" fmla="*/ 860966 w 860966"/>
                  <a:gd name="connsiteY2" fmla="*/ 414797 h 816634"/>
                  <a:gd name="connsiteX3" fmla="*/ 635171 w 860966"/>
                  <a:gd name="connsiteY3" fmla="*/ 816634 h 816634"/>
                  <a:gd name="connsiteX4" fmla="*/ 221103 w 860966"/>
                  <a:gd name="connsiteY4" fmla="*/ 816634 h 816634"/>
                  <a:gd name="connsiteX5" fmla="*/ 0 w 860966"/>
                  <a:gd name="connsiteY5" fmla="*/ 409650 h 816634"/>
                  <a:gd name="connsiteX6" fmla="*/ 209601 w 860966"/>
                  <a:gd name="connsiteY6" fmla="*/ 0 h 816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0966" h="816634">
                    <a:moveTo>
                      <a:pt x="209601" y="0"/>
                    </a:moveTo>
                    <a:lnTo>
                      <a:pt x="635788" y="9552"/>
                    </a:lnTo>
                    <a:lnTo>
                      <a:pt x="860966" y="414797"/>
                    </a:lnTo>
                    <a:lnTo>
                      <a:pt x="635171" y="816634"/>
                    </a:lnTo>
                    <a:lnTo>
                      <a:pt x="221103" y="816634"/>
                    </a:lnTo>
                    <a:lnTo>
                      <a:pt x="0" y="409650"/>
                    </a:lnTo>
                    <a:lnTo>
                      <a:pt x="209601" y="0"/>
                    </a:lnTo>
                    <a:close/>
                  </a:path>
                </a:pathLst>
              </a:custGeom>
              <a:solidFill>
                <a:schemeClr val="bg2"/>
              </a:solidFill>
              <a:ln>
                <a:solidFill>
                  <a:schemeClr val="accent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err="1"/>
              </a:p>
            </p:txBody>
          </p:sp>
          <p:sp>
            <p:nvSpPr>
              <p:cNvPr id="2070" name="Freihandform 98">
                <a:extLst>
                  <a:ext uri="{FF2B5EF4-FFF2-40B4-BE49-F238E27FC236}">
                    <a16:creationId xmlns:a16="http://schemas.microsoft.com/office/drawing/2014/main" id="{EC5776AB-6DE6-90DD-89EB-ED6CFCB04E5E}"/>
                  </a:ext>
                </a:extLst>
              </p:cNvPr>
              <p:cNvSpPr/>
              <p:nvPr/>
            </p:nvSpPr>
            <p:spPr>
              <a:xfrm flipH="1">
                <a:off x="8054961" y="4333654"/>
                <a:ext cx="777343" cy="717486"/>
              </a:xfrm>
              <a:custGeom>
                <a:avLst/>
                <a:gdLst>
                  <a:gd name="connsiteX0" fmla="*/ 223319 w 887239"/>
                  <a:gd name="connsiteY0" fmla="*/ 9053 h 799723"/>
                  <a:gd name="connsiteX1" fmla="*/ 657885 w 887239"/>
                  <a:gd name="connsiteY1" fmla="*/ 0 h 799723"/>
                  <a:gd name="connsiteX2" fmla="*/ 887239 w 887239"/>
                  <a:gd name="connsiteY2" fmla="*/ 380245 h 799723"/>
                  <a:gd name="connsiteX3" fmla="*/ 651849 w 887239"/>
                  <a:gd name="connsiteY3" fmla="*/ 769544 h 799723"/>
                  <a:gd name="connsiteX4" fmla="*/ 226337 w 887239"/>
                  <a:gd name="connsiteY4" fmla="*/ 799723 h 799723"/>
                  <a:gd name="connsiteX5" fmla="*/ 0 w 887239"/>
                  <a:gd name="connsiteY5" fmla="*/ 419477 h 799723"/>
                  <a:gd name="connsiteX6" fmla="*/ 223319 w 887239"/>
                  <a:gd name="connsiteY6" fmla="*/ 9053 h 799723"/>
                  <a:gd name="connsiteX0" fmla="*/ 223319 w 866439"/>
                  <a:gd name="connsiteY0" fmla="*/ 9053 h 799723"/>
                  <a:gd name="connsiteX1" fmla="*/ 657885 w 866439"/>
                  <a:gd name="connsiteY1" fmla="*/ 0 h 799723"/>
                  <a:gd name="connsiteX2" fmla="*/ 866439 w 866439"/>
                  <a:gd name="connsiteY2" fmla="*/ 380245 h 799723"/>
                  <a:gd name="connsiteX3" fmla="*/ 651849 w 866439"/>
                  <a:gd name="connsiteY3" fmla="*/ 769544 h 799723"/>
                  <a:gd name="connsiteX4" fmla="*/ 226337 w 866439"/>
                  <a:gd name="connsiteY4" fmla="*/ 799723 h 799723"/>
                  <a:gd name="connsiteX5" fmla="*/ 0 w 866439"/>
                  <a:gd name="connsiteY5" fmla="*/ 419477 h 799723"/>
                  <a:gd name="connsiteX6" fmla="*/ 223319 w 866439"/>
                  <a:gd name="connsiteY6" fmla="*/ 9053 h 799723"/>
                  <a:gd name="connsiteX0" fmla="*/ 220192 w 866439"/>
                  <a:gd name="connsiteY0" fmla="*/ 12179 h 799723"/>
                  <a:gd name="connsiteX1" fmla="*/ 657885 w 866439"/>
                  <a:gd name="connsiteY1" fmla="*/ 0 h 799723"/>
                  <a:gd name="connsiteX2" fmla="*/ 866439 w 866439"/>
                  <a:gd name="connsiteY2" fmla="*/ 380245 h 799723"/>
                  <a:gd name="connsiteX3" fmla="*/ 651849 w 866439"/>
                  <a:gd name="connsiteY3" fmla="*/ 769544 h 799723"/>
                  <a:gd name="connsiteX4" fmla="*/ 226337 w 866439"/>
                  <a:gd name="connsiteY4" fmla="*/ 799723 h 799723"/>
                  <a:gd name="connsiteX5" fmla="*/ 0 w 866439"/>
                  <a:gd name="connsiteY5" fmla="*/ 419477 h 799723"/>
                  <a:gd name="connsiteX6" fmla="*/ 220192 w 866439"/>
                  <a:gd name="connsiteY6" fmla="*/ 12179 h 799723"/>
                  <a:gd name="connsiteX0" fmla="*/ 220192 w 866439"/>
                  <a:gd name="connsiteY0" fmla="*/ 12179 h 799723"/>
                  <a:gd name="connsiteX1" fmla="*/ 657885 w 866439"/>
                  <a:gd name="connsiteY1" fmla="*/ 0 h 799723"/>
                  <a:gd name="connsiteX2" fmla="*/ 866439 w 866439"/>
                  <a:gd name="connsiteY2" fmla="*/ 380245 h 799723"/>
                  <a:gd name="connsiteX3" fmla="*/ 651849 w 866439"/>
                  <a:gd name="connsiteY3" fmla="*/ 769544 h 799723"/>
                  <a:gd name="connsiteX4" fmla="*/ 226337 w 866439"/>
                  <a:gd name="connsiteY4" fmla="*/ 799723 h 799723"/>
                  <a:gd name="connsiteX5" fmla="*/ 0 w 866439"/>
                  <a:gd name="connsiteY5" fmla="*/ 419477 h 799723"/>
                  <a:gd name="connsiteX6" fmla="*/ 220192 w 866439"/>
                  <a:gd name="connsiteY6" fmla="*/ 12179 h 799723"/>
                  <a:gd name="connsiteX0" fmla="*/ 220192 w 866439"/>
                  <a:gd name="connsiteY0" fmla="*/ 15306 h 799723"/>
                  <a:gd name="connsiteX1" fmla="*/ 657885 w 866439"/>
                  <a:gd name="connsiteY1" fmla="*/ 0 h 799723"/>
                  <a:gd name="connsiteX2" fmla="*/ 866439 w 866439"/>
                  <a:gd name="connsiteY2" fmla="*/ 380245 h 799723"/>
                  <a:gd name="connsiteX3" fmla="*/ 651849 w 866439"/>
                  <a:gd name="connsiteY3" fmla="*/ 769544 h 799723"/>
                  <a:gd name="connsiteX4" fmla="*/ 226337 w 866439"/>
                  <a:gd name="connsiteY4" fmla="*/ 799723 h 799723"/>
                  <a:gd name="connsiteX5" fmla="*/ 0 w 866439"/>
                  <a:gd name="connsiteY5" fmla="*/ 419477 h 799723"/>
                  <a:gd name="connsiteX6" fmla="*/ 220192 w 866439"/>
                  <a:gd name="connsiteY6" fmla="*/ 15306 h 799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6439" h="799723">
                    <a:moveTo>
                      <a:pt x="220192" y="15306"/>
                    </a:moveTo>
                    <a:lnTo>
                      <a:pt x="657885" y="0"/>
                    </a:lnTo>
                    <a:lnTo>
                      <a:pt x="866439" y="380245"/>
                    </a:lnTo>
                    <a:lnTo>
                      <a:pt x="651849" y="769544"/>
                    </a:lnTo>
                    <a:lnTo>
                      <a:pt x="226337" y="799723"/>
                    </a:lnTo>
                    <a:lnTo>
                      <a:pt x="0" y="419477"/>
                    </a:lnTo>
                    <a:lnTo>
                      <a:pt x="220192" y="15306"/>
                    </a:lnTo>
                    <a:close/>
                  </a:path>
                </a:pathLst>
              </a:custGeom>
              <a:solidFill>
                <a:schemeClr val="bg2"/>
              </a:solidFill>
              <a:ln>
                <a:solidFill>
                  <a:schemeClr val="accent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600" err="1"/>
              </a:p>
            </p:txBody>
          </p:sp>
        </p:grpSp>
        <p:pic>
          <p:nvPicPr>
            <p:cNvPr id="2071" name="Grafik 6">
              <a:extLst>
                <a:ext uri="{FF2B5EF4-FFF2-40B4-BE49-F238E27FC236}">
                  <a16:creationId xmlns:a16="http://schemas.microsoft.com/office/drawing/2014/main" id="{F6FC0555-AF56-FA7C-EB1B-896EFE26672B}"/>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6000"/>
                      </a14:imgEffect>
                    </a14:imgLayer>
                  </a14:imgProps>
                </a:ext>
                <a:ext uri="{28A0092B-C50C-407E-A947-70E740481C1C}">
                  <a14:useLocalDpi xmlns:a14="http://schemas.microsoft.com/office/drawing/2010/main"/>
                </a:ext>
              </a:extLst>
            </a:blip>
            <a:srcRect b="22500"/>
            <a:stretch/>
          </p:blipFill>
          <p:spPr>
            <a:xfrm>
              <a:off x="4689712" y="3283856"/>
              <a:ext cx="2812577" cy="2534401"/>
            </a:xfrm>
            <a:prstGeom prst="rect">
              <a:avLst/>
            </a:prstGeom>
          </p:spPr>
        </p:pic>
        <p:cxnSp>
          <p:nvCxnSpPr>
            <p:cNvPr id="2072" name="Straight Connector 2071">
              <a:extLst>
                <a:ext uri="{FF2B5EF4-FFF2-40B4-BE49-F238E27FC236}">
                  <a16:creationId xmlns:a16="http://schemas.microsoft.com/office/drawing/2014/main" id="{6EBB415B-7343-5D66-11C4-0F8EBF113B8C}"/>
                </a:ext>
              </a:extLst>
            </p:cNvPr>
            <p:cNvCxnSpPr>
              <a:cxnSpLocks/>
            </p:cNvCxnSpPr>
            <p:nvPr/>
          </p:nvCxnSpPr>
          <p:spPr>
            <a:xfrm>
              <a:off x="130098" y="5852183"/>
              <a:ext cx="11931804" cy="0"/>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sp>
          <p:nvSpPr>
            <p:cNvPr id="2073" name="Textfeld 641">
              <a:extLst>
                <a:ext uri="{FF2B5EF4-FFF2-40B4-BE49-F238E27FC236}">
                  <a16:creationId xmlns:a16="http://schemas.microsoft.com/office/drawing/2014/main" id="{C18820B0-3CCE-02F8-BCB5-64B93F942DEB}"/>
                </a:ext>
              </a:extLst>
            </p:cNvPr>
            <p:cNvSpPr txBox="1"/>
            <p:nvPr/>
          </p:nvSpPr>
          <p:spPr>
            <a:xfrm>
              <a:off x="2542477" y="5925757"/>
              <a:ext cx="7496923" cy="325952"/>
            </a:xfrm>
            <a:prstGeom prst="rect">
              <a:avLst/>
            </a:prstGeom>
            <a:noFill/>
          </p:spPr>
          <p:txBody>
            <a:bodyPr wrap="square" lIns="0" tIns="18000" rIns="36000" bIns="0" numCol="1" spcCol="306000" rtlCol="0" anchor="ctr">
              <a:spAutoFit/>
            </a:bodyPr>
            <a:lstStyle/>
            <a:p>
              <a:pPr algn="ctr"/>
              <a:r>
                <a:rPr lang="en-US" sz="2000" b="1" dirty="0">
                  <a:solidFill>
                    <a:srgbClr val="003087"/>
                  </a:solidFill>
                  <a:latin typeface="Aptos" panose="020B0004020202020204" pitchFamily="34" charset="0"/>
                  <a:cs typeface="Porsche Next TT" panose="020B0504020101010102" pitchFamily="34" charset="0"/>
                </a:rPr>
                <a:t>INFORMED BY REGULAR, SYSTEMATIC FEEDBACK </a:t>
              </a:r>
            </a:p>
          </p:txBody>
        </p:sp>
        <p:pic>
          <p:nvPicPr>
            <p:cNvPr id="2074" name="Picture 10">
              <a:extLst>
                <a:ext uri="{FF2B5EF4-FFF2-40B4-BE49-F238E27FC236}">
                  <a16:creationId xmlns:a16="http://schemas.microsoft.com/office/drawing/2014/main" id="{57087E0E-A5F6-79FF-1F1E-ED9C1C42E52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1322577">
              <a:off x="4046496" y="1852316"/>
              <a:ext cx="373146" cy="373146"/>
            </a:xfrm>
            <a:prstGeom prst="rect">
              <a:avLst/>
            </a:prstGeom>
            <a:noFill/>
            <a:extLst>
              <a:ext uri="{909E8E84-426E-40DD-AFC4-6F175D3DCCD1}">
                <a14:hiddenFill xmlns:a14="http://schemas.microsoft.com/office/drawing/2010/main">
                  <a:solidFill>
                    <a:srgbClr val="FFFFFF"/>
                  </a:solidFill>
                </a14:hiddenFill>
              </a:ext>
            </a:extLst>
          </p:spPr>
        </p:pic>
        <p:pic>
          <p:nvPicPr>
            <p:cNvPr id="2075" name="Picture 10">
              <a:extLst>
                <a:ext uri="{FF2B5EF4-FFF2-40B4-BE49-F238E27FC236}">
                  <a16:creationId xmlns:a16="http://schemas.microsoft.com/office/drawing/2014/main" id="{288BA9EC-53FD-881C-EFC6-8E2E7C72B0F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58767">
              <a:off x="3481983" y="3133674"/>
              <a:ext cx="373146" cy="373146"/>
            </a:xfrm>
            <a:prstGeom prst="rect">
              <a:avLst/>
            </a:prstGeom>
            <a:noFill/>
            <a:extLst>
              <a:ext uri="{909E8E84-426E-40DD-AFC4-6F175D3DCCD1}">
                <a14:hiddenFill xmlns:a14="http://schemas.microsoft.com/office/drawing/2010/main">
                  <a:solidFill>
                    <a:srgbClr val="FFFFFF"/>
                  </a:solidFill>
                </a14:hiddenFill>
              </a:ext>
            </a:extLst>
          </p:spPr>
        </p:pic>
        <p:pic>
          <p:nvPicPr>
            <p:cNvPr id="2076" name="Picture 10">
              <a:extLst>
                <a:ext uri="{FF2B5EF4-FFF2-40B4-BE49-F238E27FC236}">
                  <a16:creationId xmlns:a16="http://schemas.microsoft.com/office/drawing/2014/main" id="{245301BB-A825-B2BC-E6EF-4ABC59E4AA3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1328667">
              <a:off x="4037329" y="4433008"/>
              <a:ext cx="373146" cy="373146"/>
            </a:xfrm>
            <a:prstGeom prst="rect">
              <a:avLst/>
            </a:prstGeom>
            <a:noFill/>
            <a:extLst>
              <a:ext uri="{909E8E84-426E-40DD-AFC4-6F175D3DCCD1}">
                <a14:hiddenFill xmlns:a14="http://schemas.microsoft.com/office/drawing/2010/main">
                  <a:solidFill>
                    <a:srgbClr val="FFFFFF"/>
                  </a:solidFill>
                </a14:hiddenFill>
              </a:ext>
            </a:extLst>
          </p:spPr>
        </p:pic>
        <p:pic>
          <p:nvPicPr>
            <p:cNvPr id="2077" name="Picture 10">
              <a:extLst>
                <a:ext uri="{FF2B5EF4-FFF2-40B4-BE49-F238E27FC236}">
                  <a16:creationId xmlns:a16="http://schemas.microsoft.com/office/drawing/2014/main" id="{A9C15869-A66C-8A6A-7C4A-1A955E705B4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77423" flipH="1">
              <a:off x="8339448" y="1852315"/>
              <a:ext cx="373146" cy="373146"/>
            </a:xfrm>
            <a:prstGeom prst="rect">
              <a:avLst/>
            </a:prstGeom>
            <a:noFill/>
            <a:extLst>
              <a:ext uri="{909E8E84-426E-40DD-AFC4-6F175D3DCCD1}">
                <a14:hiddenFill xmlns:a14="http://schemas.microsoft.com/office/drawing/2010/main">
                  <a:solidFill>
                    <a:srgbClr val="FFFFFF"/>
                  </a:solidFill>
                </a14:hiddenFill>
              </a:ext>
            </a:extLst>
          </p:spPr>
        </p:pic>
        <p:pic>
          <p:nvPicPr>
            <p:cNvPr id="2078" name="Picture 10">
              <a:extLst>
                <a:ext uri="{FF2B5EF4-FFF2-40B4-BE49-F238E27FC236}">
                  <a16:creationId xmlns:a16="http://schemas.microsoft.com/office/drawing/2014/main" id="{836E9D37-F27A-C47E-2525-5A2BF6133C3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1341233" flipH="1">
              <a:off x="8889360" y="3133673"/>
              <a:ext cx="373146" cy="373146"/>
            </a:xfrm>
            <a:prstGeom prst="rect">
              <a:avLst/>
            </a:prstGeom>
            <a:noFill/>
            <a:extLst>
              <a:ext uri="{909E8E84-426E-40DD-AFC4-6F175D3DCCD1}">
                <a14:hiddenFill xmlns:a14="http://schemas.microsoft.com/office/drawing/2010/main">
                  <a:solidFill>
                    <a:srgbClr val="FFFFFF"/>
                  </a:solidFill>
                </a14:hiddenFill>
              </a:ext>
            </a:extLst>
          </p:spPr>
        </p:pic>
        <p:pic>
          <p:nvPicPr>
            <p:cNvPr id="2079" name="Picture 10">
              <a:extLst>
                <a:ext uri="{FF2B5EF4-FFF2-40B4-BE49-F238E27FC236}">
                  <a16:creationId xmlns:a16="http://schemas.microsoft.com/office/drawing/2014/main" id="{54A6DA59-83F2-E1BF-97D0-96B021572C0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71333" flipH="1">
              <a:off x="8330281" y="4433007"/>
              <a:ext cx="373146" cy="373146"/>
            </a:xfrm>
            <a:prstGeom prst="rect">
              <a:avLst/>
            </a:prstGeom>
            <a:noFill/>
            <a:extLst>
              <a:ext uri="{909E8E84-426E-40DD-AFC4-6F175D3DCCD1}">
                <a14:hiddenFill xmlns:a14="http://schemas.microsoft.com/office/drawing/2010/main">
                  <a:solidFill>
                    <a:srgbClr val="FFFFFF"/>
                  </a:solidFill>
                </a14:hiddenFill>
              </a:ext>
            </a:extLst>
          </p:spPr>
        </p:pic>
        <p:cxnSp>
          <p:nvCxnSpPr>
            <p:cNvPr id="2083" name="Straight Connector 2082">
              <a:extLst>
                <a:ext uri="{FF2B5EF4-FFF2-40B4-BE49-F238E27FC236}">
                  <a16:creationId xmlns:a16="http://schemas.microsoft.com/office/drawing/2014/main" id="{C119A986-ABFE-A847-B484-86DEAA3232B2}"/>
                </a:ext>
              </a:extLst>
            </p:cNvPr>
            <p:cNvCxnSpPr>
              <a:cxnSpLocks/>
            </p:cNvCxnSpPr>
            <p:nvPr/>
          </p:nvCxnSpPr>
          <p:spPr>
            <a:xfrm>
              <a:off x="1410653" y="4359671"/>
              <a:ext cx="1131824" cy="0"/>
            </a:xfrm>
            <a:prstGeom prst="line">
              <a:avLst/>
            </a:prstGeom>
            <a:ln w="9525">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084" name="Straight Connector 2083">
              <a:extLst>
                <a:ext uri="{FF2B5EF4-FFF2-40B4-BE49-F238E27FC236}">
                  <a16:creationId xmlns:a16="http://schemas.microsoft.com/office/drawing/2014/main" id="{631049B8-1337-FA8C-AABA-D093A6142EA3}"/>
                </a:ext>
              </a:extLst>
            </p:cNvPr>
            <p:cNvCxnSpPr>
              <a:cxnSpLocks/>
            </p:cNvCxnSpPr>
            <p:nvPr/>
          </p:nvCxnSpPr>
          <p:spPr>
            <a:xfrm>
              <a:off x="1410653" y="2867159"/>
              <a:ext cx="1131824" cy="0"/>
            </a:xfrm>
            <a:prstGeom prst="line">
              <a:avLst/>
            </a:prstGeom>
            <a:ln w="9525">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085" name="Straight Connector 2084">
              <a:extLst>
                <a:ext uri="{FF2B5EF4-FFF2-40B4-BE49-F238E27FC236}">
                  <a16:creationId xmlns:a16="http://schemas.microsoft.com/office/drawing/2014/main" id="{D79AB9DB-3562-5FE9-243C-D08631323EB3}"/>
                </a:ext>
              </a:extLst>
            </p:cNvPr>
            <p:cNvCxnSpPr>
              <a:cxnSpLocks/>
            </p:cNvCxnSpPr>
            <p:nvPr/>
          </p:nvCxnSpPr>
          <p:spPr>
            <a:xfrm>
              <a:off x="9891131" y="4359671"/>
              <a:ext cx="1131824" cy="0"/>
            </a:xfrm>
            <a:prstGeom prst="line">
              <a:avLst/>
            </a:prstGeom>
            <a:ln w="9525">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086" name="Straight Connector 2085">
              <a:extLst>
                <a:ext uri="{FF2B5EF4-FFF2-40B4-BE49-F238E27FC236}">
                  <a16:creationId xmlns:a16="http://schemas.microsoft.com/office/drawing/2014/main" id="{3FCC83CF-5AA8-3612-A470-B44B19DE8936}"/>
                </a:ext>
              </a:extLst>
            </p:cNvPr>
            <p:cNvCxnSpPr>
              <a:cxnSpLocks/>
            </p:cNvCxnSpPr>
            <p:nvPr/>
          </p:nvCxnSpPr>
          <p:spPr>
            <a:xfrm>
              <a:off x="9891131" y="2867159"/>
              <a:ext cx="1131824" cy="0"/>
            </a:xfrm>
            <a:prstGeom prst="line">
              <a:avLst/>
            </a:prstGeom>
            <a:ln w="9525">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2088" name="TextBox 2087">
              <a:extLst>
                <a:ext uri="{FF2B5EF4-FFF2-40B4-BE49-F238E27FC236}">
                  <a16:creationId xmlns:a16="http://schemas.microsoft.com/office/drawing/2014/main" id="{0B060F3A-5683-FD9A-078D-8D30C8843EC3}"/>
                </a:ext>
              </a:extLst>
            </p:cNvPr>
            <p:cNvSpPr txBox="1"/>
            <p:nvPr/>
          </p:nvSpPr>
          <p:spPr>
            <a:xfrm>
              <a:off x="800100" y="1756810"/>
              <a:ext cx="1855930" cy="1046440"/>
            </a:xfrm>
            <a:prstGeom prst="rect">
              <a:avLst/>
            </a:prstGeom>
            <a:noFill/>
          </p:spPr>
          <p:txBody>
            <a:bodyPr wrap="square">
              <a:spAutoFit/>
            </a:bodyPr>
            <a:lstStyle/>
            <a:p>
              <a:pPr lvl="1" algn="r"/>
              <a:r>
                <a:rPr lang="en-IE" sz="1600" b="1" dirty="0"/>
                <a:t>Members </a:t>
              </a:r>
            </a:p>
            <a:p>
              <a:pPr lvl="1" algn="r"/>
              <a:r>
                <a:rPr lang="en-IE" sz="1100" dirty="0">
                  <a:solidFill>
                    <a:schemeClr val="bg2">
                      <a:lumMod val="50000"/>
                    </a:schemeClr>
                  </a:solidFill>
                </a:rPr>
                <a:t>detailed evaluation data provided following each meeting</a:t>
              </a:r>
            </a:p>
          </p:txBody>
        </p:sp>
        <p:sp>
          <p:nvSpPr>
            <p:cNvPr id="2089" name="TextBox 2088">
              <a:extLst>
                <a:ext uri="{FF2B5EF4-FFF2-40B4-BE49-F238E27FC236}">
                  <a16:creationId xmlns:a16="http://schemas.microsoft.com/office/drawing/2014/main" id="{CC8295BC-099B-5BD2-0264-557059A9D63F}"/>
                </a:ext>
              </a:extLst>
            </p:cNvPr>
            <p:cNvSpPr txBox="1"/>
            <p:nvPr/>
          </p:nvSpPr>
          <p:spPr>
            <a:xfrm>
              <a:off x="800100" y="3428749"/>
              <a:ext cx="1855930" cy="338554"/>
            </a:xfrm>
            <a:prstGeom prst="rect">
              <a:avLst/>
            </a:prstGeom>
            <a:noFill/>
          </p:spPr>
          <p:txBody>
            <a:bodyPr wrap="square">
              <a:spAutoFit/>
            </a:bodyPr>
            <a:lstStyle/>
            <a:p>
              <a:pPr lvl="1" algn="r"/>
              <a:r>
                <a:rPr lang="en-IE" sz="1600" b="1" dirty="0"/>
                <a:t>Facilitators</a:t>
              </a:r>
            </a:p>
          </p:txBody>
        </p:sp>
        <p:sp>
          <p:nvSpPr>
            <p:cNvPr id="2092" name="TextBox 2091">
              <a:extLst>
                <a:ext uri="{FF2B5EF4-FFF2-40B4-BE49-F238E27FC236}">
                  <a16:creationId xmlns:a16="http://schemas.microsoft.com/office/drawing/2014/main" id="{68AFF6F1-B287-6821-2A8F-6D57C755876A}"/>
                </a:ext>
              </a:extLst>
            </p:cNvPr>
            <p:cNvSpPr txBox="1"/>
            <p:nvPr/>
          </p:nvSpPr>
          <p:spPr>
            <a:xfrm>
              <a:off x="800100" y="4885927"/>
              <a:ext cx="1855930" cy="584775"/>
            </a:xfrm>
            <a:prstGeom prst="rect">
              <a:avLst/>
            </a:prstGeom>
            <a:noFill/>
          </p:spPr>
          <p:txBody>
            <a:bodyPr wrap="square">
              <a:spAutoFit/>
            </a:bodyPr>
            <a:lstStyle/>
            <a:p>
              <a:pPr lvl="1" algn="r"/>
              <a:r>
                <a:rPr lang="en-IE" sz="1600" b="1" dirty="0"/>
                <a:t>Steering Group</a:t>
              </a:r>
            </a:p>
          </p:txBody>
        </p:sp>
        <p:sp>
          <p:nvSpPr>
            <p:cNvPr id="2098" name="TextBox 2097">
              <a:extLst>
                <a:ext uri="{FF2B5EF4-FFF2-40B4-BE49-F238E27FC236}">
                  <a16:creationId xmlns:a16="http://schemas.microsoft.com/office/drawing/2014/main" id="{12CE22C8-8DA1-D027-D7CD-5FB714F38EBA}"/>
                </a:ext>
              </a:extLst>
            </p:cNvPr>
            <p:cNvSpPr txBox="1"/>
            <p:nvPr/>
          </p:nvSpPr>
          <p:spPr>
            <a:xfrm>
              <a:off x="9450215" y="1756810"/>
              <a:ext cx="1855930" cy="584775"/>
            </a:xfrm>
            <a:prstGeom prst="rect">
              <a:avLst/>
            </a:prstGeom>
            <a:noFill/>
          </p:spPr>
          <p:txBody>
            <a:bodyPr wrap="square" lIns="0" rIns="0">
              <a:spAutoFit/>
            </a:bodyPr>
            <a:lstStyle/>
            <a:p>
              <a:pPr lvl="1"/>
              <a:r>
                <a:rPr lang="en-IE" sz="1600" b="1" dirty="0"/>
                <a:t>Advisory Support Group</a:t>
              </a:r>
            </a:p>
          </p:txBody>
        </p:sp>
        <p:sp>
          <p:nvSpPr>
            <p:cNvPr id="2099" name="TextBox 2098">
              <a:extLst>
                <a:ext uri="{FF2B5EF4-FFF2-40B4-BE49-F238E27FC236}">
                  <a16:creationId xmlns:a16="http://schemas.microsoft.com/office/drawing/2014/main" id="{A8CFBC22-423E-81A2-F458-6BEB17018B09}"/>
                </a:ext>
              </a:extLst>
            </p:cNvPr>
            <p:cNvSpPr txBox="1"/>
            <p:nvPr/>
          </p:nvSpPr>
          <p:spPr>
            <a:xfrm>
              <a:off x="9450215" y="3151750"/>
              <a:ext cx="1855930" cy="830997"/>
            </a:xfrm>
            <a:prstGeom prst="rect">
              <a:avLst/>
            </a:prstGeom>
            <a:noFill/>
          </p:spPr>
          <p:txBody>
            <a:bodyPr wrap="square" lIns="0" rIns="0">
              <a:spAutoFit/>
            </a:bodyPr>
            <a:lstStyle/>
            <a:p>
              <a:pPr lvl="1"/>
              <a:r>
                <a:rPr lang="en-IE" sz="1600" b="1" dirty="0"/>
                <a:t>Lived Experience Group</a:t>
              </a:r>
            </a:p>
          </p:txBody>
        </p:sp>
        <p:sp>
          <p:nvSpPr>
            <p:cNvPr id="2100" name="TextBox 2099">
              <a:extLst>
                <a:ext uri="{FF2B5EF4-FFF2-40B4-BE49-F238E27FC236}">
                  <a16:creationId xmlns:a16="http://schemas.microsoft.com/office/drawing/2014/main" id="{1A9BEB03-C412-096A-7CE2-E8263D09FF97}"/>
                </a:ext>
              </a:extLst>
            </p:cNvPr>
            <p:cNvSpPr txBox="1"/>
            <p:nvPr/>
          </p:nvSpPr>
          <p:spPr>
            <a:xfrm>
              <a:off x="9450215" y="4885927"/>
              <a:ext cx="1855930" cy="830997"/>
            </a:xfrm>
            <a:prstGeom prst="rect">
              <a:avLst/>
            </a:prstGeom>
            <a:noFill/>
          </p:spPr>
          <p:txBody>
            <a:bodyPr wrap="square" lIns="0" rIns="0">
              <a:spAutoFit/>
            </a:bodyPr>
            <a:lstStyle/>
            <a:p>
              <a:pPr lvl="1"/>
              <a:r>
                <a:rPr lang="en-IE" sz="1600" b="1" dirty="0"/>
                <a:t>Deliberative Democracy expert</a:t>
              </a:r>
            </a:p>
          </p:txBody>
        </p:sp>
      </p:grpSp>
      <p:sp>
        <p:nvSpPr>
          <p:cNvPr id="2" name="Slide Number Placeholder 4">
            <a:extLst>
              <a:ext uri="{FF2B5EF4-FFF2-40B4-BE49-F238E27FC236}">
                <a16:creationId xmlns:a16="http://schemas.microsoft.com/office/drawing/2014/main" id="{F7B3D34F-8FDC-E2BD-178A-9F3D6B2DCF62}"/>
              </a:ext>
            </a:extLst>
          </p:cNvPr>
          <p:cNvSpPr>
            <a:spLocks noGrp="1"/>
          </p:cNvSpPr>
          <p:nvPr>
            <p:ph type="sldNum" sz="quarter" idx="12"/>
          </p:nvPr>
        </p:nvSpPr>
        <p:spPr>
          <a:xfrm>
            <a:off x="10437374" y="6356349"/>
            <a:ext cx="916425" cy="365125"/>
          </a:xfrm>
        </p:spPr>
        <p:txBody>
          <a:bodyPr>
            <a:normAutofit/>
          </a:bodyPr>
          <a:lstStyle/>
          <a:p>
            <a:pPr>
              <a:spcAft>
                <a:spcPts val="600"/>
              </a:spcAft>
            </a:pPr>
            <a:fld id="{4F448F46-50E1-486B-A35C-8A56335BF6E5}" type="slidenum">
              <a:rPr lang="en-IE" smtClean="0"/>
              <a:pPr>
                <a:spcAft>
                  <a:spcPts val="600"/>
                </a:spcAft>
              </a:pPr>
              <a:t>14</a:t>
            </a:fld>
            <a:endParaRPr lang="en-IE" dirty="0"/>
          </a:p>
        </p:txBody>
      </p:sp>
    </p:spTree>
    <p:extLst>
      <p:ext uri="{BB962C8B-B14F-4D97-AF65-F5344CB8AC3E}">
        <p14:creationId xmlns:p14="http://schemas.microsoft.com/office/powerpoint/2010/main" val="10383741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10437374" y="6356349"/>
            <a:ext cx="916425" cy="365125"/>
          </a:xfrm>
        </p:spPr>
        <p:txBody>
          <a:bodyPr>
            <a:normAutofit/>
          </a:bodyPr>
          <a:lstStyle/>
          <a:p>
            <a:pPr>
              <a:spcAft>
                <a:spcPts val="600"/>
              </a:spcAft>
            </a:pPr>
            <a:fld id="{4F448F46-50E1-486B-A35C-8A56335BF6E5}" type="slidenum">
              <a:rPr lang="en-IE" smtClean="0"/>
              <a:pPr>
                <a:spcAft>
                  <a:spcPts val="600"/>
                </a:spcAft>
              </a:pPr>
              <a:t>15</a:t>
            </a:fld>
            <a:endParaRPr lang="en-IE" dirty="0"/>
          </a:p>
        </p:txBody>
      </p:sp>
      <p:sp>
        <p:nvSpPr>
          <p:cNvPr id="35" name="Rectangle 34">
            <a:extLst>
              <a:ext uri="{FF2B5EF4-FFF2-40B4-BE49-F238E27FC236}">
                <a16:creationId xmlns:a16="http://schemas.microsoft.com/office/drawing/2014/main" id="{F34581D5-1C1B-D710-CC26-1B496068F955}"/>
              </a:ext>
            </a:extLst>
          </p:cNvPr>
          <p:cNvSpPr/>
          <p:nvPr/>
        </p:nvSpPr>
        <p:spPr>
          <a:xfrm>
            <a:off x="130098" y="145144"/>
            <a:ext cx="11931804" cy="1176152"/>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8" name="Title 1">
            <a:extLst>
              <a:ext uri="{FF2B5EF4-FFF2-40B4-BE49-F238E27FC236}">
                <a16:creationId xmlns:a16="http://schemas.microsoft.com/office/drawing/2014/main" id="{B1CF5502-DEB4-A3D9-FE68-CC089C0CCC0B}"/>
              </a:ext>
            </a:extLst>
          </p:cNvPr>
          <p:cNvSpPr txBox="1">
            <a:spLocks/>
          </p:cNvSpPr>
          <p:nvPr/>
        </p:nvSpPr>
        <p:spPr>
          <a:xfrm>
            <a:off x="497476" y="415167"/>
            <a:ext cx="9002124" cy="636106"/>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chemeClr val="bg1"/>
                </a:solidFill>
              </a:rPr>
              <a:t>Citizens Assembly on Drugs Use </a:t>
            </a:r>
          </a:p>
          <a:p>
            <a:r>
              <a:rPr lang="en-US" sz="2400" dirty="0">
                <a:solidFill>
                  <a:schemeClr val="bg1"/>
                </a:solidFill>
              </a:rPr>
              <a:t>| April to October 2023</a:t>
            </a:r>
            <a:endParaRPr lang="en-IE" sz="2400" dirty="0">
              <a:solidFill>
                <a:schemeClr val="bg1"/>
              </a:solidFill>
            </a:endParaRPr>
          </a:p>
        </p:txBody>
      </p:sp>
      <p:grpSp>
        <p:nvGrpSpPr>
          <p:cNvPr id="2" name="Group 1">
            <a:extLst>
              <a:ext uri="{FF2B5EF4-FFF2-40B4-BE49-F238E27FC236}">
                <a16:creationId xmlns:a16="http://schemas.microsoft.com/office/drawing/2014/main" id="{73DA2E7B-DFEF-81C8-8509-795D229235ED}"/>
              </a:ext>
            </a:extLst>
          </p:cNvPr>
          <p:cNvGrpSpPr/>
          <p:nvPr/>
        </p:nvGrpSpPr>
        <p:grpSpPr>
          <a:xfrm>
            <a:off x="767788" y="2118224"/>
            <a:ext cx="10721583" cy="4039496"/>
            <a:chOff x="767788" y="2118224"/>
            <a:chExt cx="10721583" cy="4039496"/>
          </a:xfrm>
        </p:grpSpPr>
        <p:sp>
          <p:nvSpPr>
            <p:cNvPr id="80" name="Rectangle 79">
              <a:extLst>
                <a:ext uri="{FF2B5EF4-FFF2-40B4-BE49-F238E27FC236}">
                  <a16:creationId xmlns:a16="http://schemas.microsoft.com/office/drawing/2014/main" id="{7EB62E09-76A3-AD98-C90B-E0FCE6433402}"/>
                </a:ext>
              </a:extLst>
            </p:cNvPr>
            <p:cNvSpPr/>
            <p:nvPr/>
          </p:nvSpPr>
          <p:spPr>
            <a:xfrm>
              <a:off x="838200" y="5522495"/>
              <a:ext cx="10553698" cy="635225"/>
            </a:xfrm>
            <a:prstGeom prst="rect">
              <a:avLst/>
            </a:prstGeom>
            <a:solidFill>
              <a:srgbClr val="169B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cxnSp>
          <p:nvCxnSpPr>
            <p:cNvPr id="3" name="Straight Connector 2">
              <a:extLst>
                <a:ext uri="{FF2B5EF4-FFF2-40B4-BE49-F238E27FC236}">
                  <a16:creationId xmlns:a16="http://schemas.microsoft.com/office/drawing/2014/main" id="{A883F390-04AF-0A1D-E2FC-2D8D6DA75BED}"/>
                </a:ext>
              </a:extLst>
            </p:cNvPr>
            <p:cNvCxnSpPr/>
            <p:nvPr/>
          </p:nvCxnSpPr>
          <p:spPr>
            <a:xfrm>
              <a:off x="838200" y="2535998"/>
              <a:ext cx="10553700" cy="0"/>
            </a:xfrm>
            <a:prstGeom prst="line">
              <a:avLst/>
            </a:prstGeom>
            <a:ln w="31750">
              <a:solidFill>
                <a:schemeClr val="bg1">
                  <a:lumMod val="65000"/>
                </a:schemeClr>
              </a:solidFill>
            </a:ln>
          </p:spPr>
          <p:style>
            <a:lnRef idx="2">
              <a:schemeClr val="accent1"/>
            </a:lnRef>
            <a:fillRef idx="0">
              <a:schemeClr val="accent1"/>
            </a:fillRef>
            <a:effectRef idx="1">
              <a:schemeClr val="accent1"/>
            </a:effectRef>
            <a:fontRef idx="minor">
              <a:schemeClr val="tx1"/>
            </a:fontRef>
          </p:style>
        </p:cxnSp>
        <p:sp>
          <p:nvSpPr>
            <p:cNvPr id="4" name="Oval 3">
              <a:extLst>
                <a:ext uri="{FF2B5EF4-FFF2-40B4-BE49-F238E27FC236}">
                  <a16:creationId xmlns:a16="http://schemas.microsoft.com/office/drawing/2014/main" id="{78960248-EE6D-65F7-BC28-CFADDCD5531C}"/>
                </a:ext>
              </a:extLst>
            </p:cNvPr>
            <p:cNvSpPr/>
            <p:nvPr/>
          </p:nvSpPr>
          <p:spPr>
            <a:xfrm>
              <a:off x="1104900" y="2459797"/>
              <a:ext cx="152399" cy="152399"/>
            </a:xfrm>
            <a:prstGeom prst="ellipse">
              <a:avLst/>
            </a:prstGeom>
            <a:solidFill>
              <a:schemeClr val="bg1">
                <a:lumMod val="7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6" name="Oval 5">
              <a:extLst>
                <a:ext uri="{FF2B5EF4-FFF2-40B4-BE49-F238E27FC236}">
                  <a16:creationId xmlns:a16="http://schemas.microsoft.com/office/drawing/2014/main" id="{463E3AD5-290C-9FAE-F7EE-2AE9CF057AFB}"/>
                </a:ext>
              </a:extLst>
            </p:cNvPr>
            <p:cNvSpPr/>
            <p:nvPr/>
          </p:nvSpPr>
          <p:spPr>
            <a:xfrm>
              <a:off x="2003860" y="2459797"/>
              <a:ext cx="152399" cy="152399"/>
            </a:xfrm>
            <a:prstGeom prst="ellipse">
              <a:avLst/>
            </a:prstGeom>
            <a:solidFill>
              <a:schemeClr val="bg1">
                <a:lumMod val="7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7" name="Oval 6">
              <a:extLst>
                <a:ext uri="{FF2B5EF4-FFF2-40B4-BE49-F238E27FC236}">
                  <a16:creationId xmlns:a16="http://schemas.microsoft.com/office/drawing/2014/main" id="{704C464B-BC09-6919-4C68-6A813D0AD69A}"/>
                </a:ext>
              </a:extLst>
            </p:cNvPr>
            <p:cNvSpPr/>
            <p:nvPr/>
          </p:nvSpPr>
          <p:spPr>
            <a:xfrm>
              <a:off x="2902820" y="2459797"/>
              <a:ext cx="152399" cy="152399"/>
            </a:xfrm>
            <a:prstGeom prst="ellipse">
              <a:avLst/>
            </a:prstGeom>
            <a:solidFill>
              <a:schemeClr val="bg1">
                <a:lumMod val="7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9" name="Oval 8">
              <a:extLst>
                <a:ext uri="{FF2B5EF4-FFF2-40B4-BE49-F238E27FC236}">
                  <a16:creationId xmlns:a16="http://schemas.microsoft.com/office/drawing/2014/main" id="{96AEADAC-09FB-70BF-375E-529D37CE2B6A}"/>
                </a:ext>
              </a:extLst>
            </p:cNvPr>
            <p:cNvSpPr/>
            <p:nvPr/>
          </p:nvSpPr>
          <p:spPr>
            <a:xfrm>
              <a:off x="3801780" y="2459797"/>
              <a:ext cx="152399" cy="152399"/>
            </a:xfrm>
            <a:prstGeom prst="ellipse">
              <a:avLst/>
            </a:prstGeom>
            <a:solidFill>
              <a:srgbClr val="C00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0" name="Oval 9">
              <a:extLst>
                <a:ext uri="{FF2B5EF4-FFF2-40B4-BE49-F238E27FC236}">
                  <a16:creationId xmlns:a16="http://schemas.microsoft.com/office/drawing/2014/main" id="{764E42BC-5CFC-FE45-F2FD-FC47DB485AE2}"/>
                </a:ext>
              </a:extLst>
            </p:cNvPr>
            <p:cNvSpPr/>
            <p:nvPr/>
          </p:nvSpPr>
          <p:spPr>
            <a:xfrm>
              <a:off x="4700740" y="2459797"/>
              <a:ext cx="152399" cy="152399"/>
            </a:xfrm>
            <a:prstGeom prst="ellipse">
              <a:avLst/>
            </a:prstGeom>
            <a:solidFill>
              <a:srgbClr val="C00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1" name="Oval 10">
              <a:extLst>
                <a:ext uri="{FF2B5EF4-FFF2-40B4-BE49-F238E27FC236}">
                  <a16:creationId xmlns:a16="http://schemas.microsoft.com/office/drawing/2014/main" id="{342D2EDA-8938-2355-F27E-DF441B80FE8A}"/>
                </a:ext>
              </a:extLst>
            </p:cNvPr>
            <p:cNvSpPr/>
            <p:nvPr/>
          </p:nvSpPr>
          <p:spPr>
            <a:xfrm>
              <a:off x="5599700" y="2459797"/>
              <a:ext cx="152399" cy="152399"/>
            </a:xfrm>
            <a:prstGeom prst="ellipse">
              <a:avLst/>
            </a:prstGeom>
            <a:solidFill>
              <a:srgbClr val="C00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2" name="Oval 11">
              <a:extLst>
                <a:ext uri="{FF2B5EF4-FFF2-40B4-BE49-F238E27FC236}">
                  <a16:creationId xmlns:a16="http://schemas.microsoft.com/office/drawing/2014/main" id="{12F148BF-BEBE-2854-1EA4-60668FA3DDA5}"/>
                </a:ext>
              </a:extLst>
            </p:cNvPr>
            <p:cNvSpPr/>
            <p:nvPr/>
          </p:nvSpPr>
          <p:spPr>
            <a:xfrm>
              <a:off x="6498660" y="2459797"/>
              <a:ext cx="152399" cy="152399"/>
            </a:xfrm>
            <a:prstGeom prst="ellipse">
              <a:avLst/>
            </a:prstGeom>
            <a:solidFill>
              <a:srgbClr val="C00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7" name="Oval 16">
              <a:extLst>
                <a:ext uri="{FF2B5EF4-FFF2-40B4-BE49-F238E27FC236}">
                  <a16:creationId xmlns:a16="http://schemas.microsoft.com/office/drawing/2014/main" id="{4CBFD1A5-0832-7DA4-641C-840A03A73C47}"/>
                </a:ext>
              </a:extLst>
            </p:cNvPr>
            <p:cNvSpPr/>
            <p:nvPr/>
          </p:nvSpPr>
          <p:spPr>
            <a:xfrm>
              <a:off x="7397620" y="2459797"/>
              <a:ext cx="152399" cy="152399"/>
            </a:xfrm>
            <a:prstGeom prst="ellipse">
              <a:avLst/>
            </a:prstGeom>
            <a:solidFill>
              <a:srgbClr val="C00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8" name="Oval 17">
              <a:extLst>
                <a:ext uri="{FF2B5EF4-FFF2-40B4-BE49-F238E27FC236}">
                  <a16:creationId xmlns:a16="http://schemas.microsoft.com/office/drawing/2014/main" id="{753E50C4-8DCB-7DA1-CE46-8F4E8C368CFF}"/>
                </a:ext>
              </a:extLst>
            </p:cNvPr>
            <p:cNvSpPr/>
            <p:nvPr/>
          </p:nvSpPr>
          <p:spPr>
            <a:xfrm>
              <a:off x="8296580" y="2459797"/>
              <a:ext cx="152399" cy="152399"/>
            </a:xfrm>
            <a:prstGeom prst="ellipse">
              <a:avLst/>
            </a:prstGeom>
            <a:solidFill>
              <a:srgbClr val="C00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9" name="Oval 18">
              <a:extLst>
                <a:ext uri="{FF2B5EF4-FFF2-40B4-BE49-F238E27FC236}">
                  <a16:creationId xmlns:a16="http://schemas.microsoft.com/office/drawing/2014/main" id="{95ABFEA3-0690-BE46-27A7-15DB26FA44F5}"/>
                </a:ext>
              </a:extLst>
            </p:cNvPr>
            <p:cNvSpPr/>
            <p:nvPr/>
          </p:nvSpPr>
          <p:spPr>
            <a:xfrm>
              <a:off x="9195540" y="2459797"/>
              <a:ext cx="152399" cy="152399"/>
            </a:xfrm>
            <a:prstGeom prst="ellipse">
              <a:avLst/>
            </a:prstGeom>
            <a:solidFill>
              <a:srgbClr val="C00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0" name="Oval 19">
              <a:extLst>
                <a:ext uri="{FF2B5EF4-FFF2-40B4-BE49-F238E27FC236}">
                  <a16:creationId xmlns:a16="http://schemas.microsoft.com/office/drawing/2014/main" id="{0AEB6D0A-0146-0C1A-71DB-94FA6F2465D1}"/>
                </a:ext>
              </a:extLst>
            </p:cNvPr>
            <p:cNvSpPr/>
            <p:nvPr/>
          </p:nvSpPr>
          <p:spPr>
            <a:xfrm>
              <a:off x="10094500" y="2459797"/>
              <a:ext cx="152399" cy="152399"/>
            </a:xfrm>
            <a:prstGeom prst="ellipse">
              <a:avLst/>
            </a:prstGeom>
            <a:solidFill>
              <a:schemeClr val="bg1">
                <a:lumMod val="7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1" name="Oval 20">
              <a:extLst>
                <a:ext uri="{FF2B5EF4-FFF2-40B4-BE49-F238E27FC236}">
                  <a16:creationId xmlns:a16="http://schemas.microsoft.com/office/drawing/2014/main" id="{0753308B-D121-5C5C-7D9C-8E4868EAC160}"/>
                </a:ext>
              </a:extLst>
            </p:cNvPr>
            <p:cNvSpPr/>
            <p:nvPr/>
          </p:nvSpPr>
          <p:spPr>
            <a:xfrm>
              <a:off x="10993461" y="2459797"/>
              <a:ext cx="152399" cy="152399"/>
            </a:xfrm>
            <a:prstGeom prst="ellipse">
              <a:avLst/>
            </a:prstGeom>
            <a:solidFill>
              <a:schemeClr val="bg1">
                <a:lumMod val="7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2" name="Title 1">
              <a:extLst>
                <a:ext uri="{FF2B5EF4-FFF2-40B4-BE49-F238E27FC236}">
                  <a16:creationId xmlns:a16="http://schemas.microsoft.com/office/drawing/2014/main" id="{D01A7715-FA2D-C1A7-044C-06AE538EC050}"/>
                </a:ext>
              </a:extLst>
            </p:cNvPr>
            <p:cNvSpPr txBox="1">
              <a:spLocks/>
            </p:cNvSpPr>
            <p:nvPr/>
          </p:nvSpPr>
          <p:spPr>
            <a:xfrm>
              <a:off x="767788" y="2118224"/>
              <a:ext cx="837897" cy="230832"/>
            </a:xfrm>
            <a:prstGeom prst="rect">
              <a:avLst/>
            </a:prstGeom>
          </p:spPr>
          <p:txBody>
            <a:bodyPr vert="horz" lIns="0" tIns="0" rIns="91440" bIns="4572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sz="1200" b="1" dirty="0">
                  <a:latin typeface="+mn-lt"/>
                </a:rPr>
                <a:t>January</a:t>
              </a:r>
            </a:p>
          </p:txBody>
        </p:sp>
        <p:sp>
          <p:nvSpPr>
            <p:cNvPr id="23" name="Title 1">
              <a:extLst>
                <a:ext uri="{FF2B5EF4-FFF2-40B4-BE49-F238E27FC236}">
                  <a16:creationId xmlns:a16="http://schemas.microsoft.com/office/drawing/2014/main" id="{22C585B3-B5DE-23AD-3F18-A6D8A0F4BDBC}"/>
                </a:ext>
              </a:extLst>
            </p:cNvPr>
            <p:cNvSpPr txBox="1">
              <a:spLocks/>
            </p:cNvSpPr>
            <p:nvPr/>
          </p:nvSpPr>
          <p:spPr>
            <a:xfrm>
              <a:off x="1650243" y="2118224"/>
              <a:ext cx="837897" cy="230832"/>
            </a:xfrm>
            <a:prstGeom prst="rect">
              <a:avLst/>
            </a:prstGeom>
          </p:spPr>
          <p:txBody>
            <a:bodyPr vert="horz" lIns="0" tIns="0" rIns="91440" bIns="4572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sz="1200" b="1" dirty="0">
                  <a:latin typeface="+mn-lt"/>
                </a:rPr>
                <a:t>February</a:t>
              </a:r>
            </a:p>
          </p:txBody>
        </p:sp>
        <p:sp>
          <p:nvSpPr>
            <p:cNvPr id="24" name="Title 1">
              <a:extLst>
                <a:ext uri="{FF2B5EF4-FFF2-40B4-BE49-F238E27FC236}">
                  <a16:creationId xmlns:a16="http://schemas.microsoft.com/office/drawing/2014/main" id="{A789C913-8BC0-073D-F380-107A3D2D7DC5}"/>
                </a:ext>
              </a:extLst>
            </p:cNvPr>
            <p:cNvSpPr txBox="1">
              <a:spLocks/>
            </p:cNvSpPr>
            <p:nvPr/>
          </p:nvSpPr>
          <p:spPr>
            <a:xfrm>
              <a:off x="2555558" y="2118224"/>
              <a:ext cx="837897" cy="230832"/>
            </a:xfrm>
            <a:prstGeom prst="rect">
              <a:avLst/>
            </a:prstGeom>
          </p:spPr>
          <p:txBody>
            <a:bodyPr vert="horz" lIns="0" tIns="0" rIns="91440" bIns="4572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sz="1200" b="1" dirty="0">
                  <a:latin typeface="+mn-lt"/>
                </a:rPr>
                <a:t>March</a:t>
              </a:r>
            </a:p>
          </p:txBody>
        </p:sp>
        <p:sp>
          <p:nvSpPr>
            <p:cNvPr id="25" name="Title 1">
              <a:extLst>
                <a:ext uri="{FF2B5EF4-FFF2-40B4-BE49-F238E27FC236}">
                  <a16:creationId xmlns:a16="http://schemas.microsoft.com/office/drawing/2014/main" id="{36557565-D0FD-B2BB-9EC1-7B12883B3C68}"/>
                </a:ext>
              </a:extLst>
            </p:cNvPr>
            <p:cNvSpPr txBox="1">
              <a:spLocks/>
            </p:cNvSpPr>
            <p:nvPr/>
          </p:nvSpPr>
          <p:spPr>
            <a:xfrm>
              <a:off x="3460873" y="2118224"/>
              <a:ext cx="837897" cy="230832"/>
            </a:xfrm>
            <a:prstGeom prst="rect">
              <a:avLst/>
            </a:prstGeom>
          </p:spPr>
          <p:txBody>
            <a:bodyPr vert="horz" lIns="0" tIns="0" rIns="91440" bIns="4572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sz="1200" b="1" dirty="0">
                  <a:latin typeface="+mn-lt"/>
                </a:rPr>
                <a:t>April</a:t>
              </a:r>
            </a:p>
          </p:txBody>
        </p:sp>
        <p:sp>
          <p:nvSpPr>
            <p:cNvPr id="26" name="Title 1">
              <a:extLst>
                <a:ext uri="{FF2B5EF4-FFF2-40B4-BE49-F238E27FC236}">
                  <a16:creationId xmlns:a16="http://schemas.microsoft.com/office/drawing/2014/main" id="{9E4DF993-3FA6-AC39-D994-173B5A69DFB2}"/>
                </a:ext>
              </a:extLst>
            </p:cNvPr>
            <p:cNvSpPr txBox="1">
              <a:spLocks/>
            </p:cNvSpPr>
            <p:nvPr/>
          </p:nvSpPr>
          <p:spPr>
            <a:xfrm>
              <a:off x="4366188" y="2118224"/>
              <a:ext cx="837897" cy="230832"/>
            </a:xfrm>
            <a:prstGeom prst="rect">
              <a:avLst/>
            </a:prstGeom>
          </p:spPr>
          <p:txBody>
            <a:bodyPr vert="horz" lIns="0" tIns="0" rIns="91440" bIns="4572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sz="1200" b="1" dirty="0">
                  <a:latin typeface="+mn-lt"/>
                </a:rPr>
                <a:t>May</a:t>
              </a:r>
            </a:p>
          </p:txBody>
        </p:sp>
        <p:sp>
          <p:nvSpPr>
            <p:cNvPr id="27" name="Title 1">
              <a:extLst>
                <a:ext uri="{FF2B5EF4-FFF2-40B4-BE49-F238E27FC236}">
                  <a16:creationId xmlns:a16="http://schemas.microsoft.com/office/drawing/2014/main" id="{050B935A-5097-DAEC-281E-632CB117C674}"/>
                </a:ext>
              </a:extLst>
            </p:cNvPr>
            <p:cNvSpPr txBox="1">
              <a:spLocks/>
            </p:cNvSpPr>
            <p:nvPr/>
          </p:nvSpPr>
          <p:spPr>
            <a:xfrm>
              <a:off x="5260073" y="2118224"/>
              <a:ext cx="837897" cy="230832"/>
            </a:xfrm>
            <a:prstGeom prst="rect">
              <a:avLst/>
            </a:prstGeom>
          </p:spPr>
          <p:txBody>
            <a:bodyPr vert="horz" lIns="0" tIns="0" rIns="91440" bIns="4572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sz="1200" b="1" dirty="0">
                  <a:latin typeface="+mn-lt"/>
                </a:rPr>
                <a:t>June</a:t>
              </a:r>
            </a:p>
          </p:txBody>
        </p:sp>
        <p:sp>
          <p:nvSpPr>
            <p:cNvPr id="28" name="Title 1">
              <a:extLst>
                <a:ext uri="{FF2B5EF4-FFF2-40B4-BE49-F238E27FC236}">
                  <a16:creationId xmlns:a16="http://schemas.microsoft.com/office/drawing/2014/main" id="{D7C5FD1E-1036-16D8-9263-5CDA9D7EE320}"/>
                </a:ext>
              </a:extLst>
            </p:cNvPr>
            <p:cNvSpPr txBox="1">
              <a:spLocks/>
            </p:cNvSpPr>
            <p:nvPr/>
          </p:nvSpPr>
          <p:spPr>
            <a:xfrm>
              <a:off x="6153958" y="2118224"/>
              <a:ext cx="837897" cy="230832"/>
            </a:xfrm>
            <a:prstGeom prst="rect">
              <a:avLst/>
            </a:prstGeom>
          </p:spPr>
          <p:txBody>
            <a:bodyPr vert="horz" lIns="0" tIns="0" rIns="91440" bIns="4572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sz="1200" b="1" dirty="0">
                  <a:latin typeface="+mn-lt"/>
                </a:rPr>
                <a:t>July</a:t>
              </a:r>
            </a:p>
          </p:txBody>
        </p:sp>
        <p:sp>
          <p:nvSpPr>
            <p:cNvPr id="29" name="Title 1">
              <a:extLst>
                <a:ext uri="{FF2B5EF4-FFF2-40B4-BE49-F238E27FC236}">
                  <a16:creationId xmlns:a16="http://schemas.microsoft.com/office/drawing/2014/main" id="{6B2F4F3A-2175-F1BA-2209-D2ACF1164489}"/>
                </a:ext>
              </a:extLst>
            </p:cNvPr>
            <p:cNvSpPr txBox="1">
              <a:spLocks/>
            </p:cNvSpPr>
            <p:nvPr/>
          </p:nvSpPr>
          <p:spPr>
            <a:xfrm>
              <a:off x="7059273" y="2118224"/>
              <a:ext cx="837897" cy="230832"/>
            </a:xfrm>
            <a:prstGeom prst="rect">
              <a:avLst/>
            </a:prstGeom>
          </p:spPr>
          <p:txBody>
            <a:bodyPr vert="horz" lIns="0" tIns="0" rIns="91440" bIns="4572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sz="1200" b="1" dirty="0">
                  <a:latin typeface="+mn-lt"/>
                </a:rPr>
                <a:t>August</a:t>
              </a:r>
            </a:p>
          </p:txBody>
        </p:sp>
        <p:sp>
          <p:nvSpPr>
            <p:cNvPr id="30" name="Title 1">
              <a:extLst>
                <a:ext uri="{FF2B5EF4-FFF2-40B4-BE49-F238E27FC236}">
                  <a16:creationId xmlns:a16="http://schemas.microsoft.com/office/drawing/2014/main" id="{E3A8D1C6-C451-44F6-5781-EE4CF9C4745F}"/>
                </a:ext>
              </a:extLst>
            </p:cNvPr>
            <p:cNvSpPr txBox="1">
              <a:spLocks/>
            </p:cNvSpPr>
            <p:nvPr/>
          </p:nvSpPr>
          <p:spPr>
            <a:xfrm>
              <a:off x="7936131" y="2118224"/>
              <a:ext cx="863286" cy="230832"/>
            </a:xfrm>
            <a:prstGeom prst="rect">
              <a:avLst/>
            </a:prstGeom>
          </p:spPr>
          <p:txBody>
            <a:bodyPr vert="horz" lIns="0" tIns="0" rIns="91440" bIns="4572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sz="1200" b="1" dirty="0">
                  <a:latin typeface="+mn-lt"/>
                </a:rPr>
                <a:t>September</a:t>
              </a:r>
            </a:p>
          </p:txBody>
        </p:sp>
        <p:sp>
          <p:nvSpPr>
            <p:cNvPr id="31" name="Title 1">
              <a:extLst>
                <a:ext uri="{FF2B5EF4-FFF2-40B4-BE49-F238E27FC236}">
                  <a16:creationId xmlns:a16="http://schemas.microsoft.com/office/drawing/2014/main" id="{4CCF0895-C207-4ADC-AFB1-03DD1FE58C3C}"/>
                </a:ext>
              </a:extLst>
            </p:cNvPr>
            <p:cNvSpPr txBox="1">
              <a:spLocks/>
            </p:cNvSpPr>
            <p:nvPr/>
          </p:nvSpPr>
          <p:spPr>
            <a:xfrm>
              <a:off x="8844212" y="2118224"/>
              <a:ext cx="863286" cy="230832"/>
            </a:xfrm>
            <a:prstGeom prst="rect">
              <a:avLst/>
            </a:prstGeom>
          </p:spPr>
          <p:txBody>
            <a:bodyPr vert="horz" lIns="0" tIns="0" rIns="91440" bIns="4572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sz="1200" b="1" dirty="0">
                  <a:latin typeface="+mn-lt"/>
                </a:rPr>
                <a:t>October</a:t>
              </a:r>
            </a:p>
          </p:txBody>
        </p:sp>
        <p:sp>
          <p:nvSpPr>
            <p:cNvPr id="32" name="Title 1">
              <a:extLst>
                <a:ext uri="{FF2B5EF4-FFF2-40B4-BE49-F238E27FC236}">
                  <a16:creationId xmlns:a16="http://schemas.microsoft.com/office/drawing/2014/main" id="{0C46F082-A2D5-B3BF-8B38-28919B8AE780}"/>
                </a:ext>
              </a:extLst>
            </p:cNvPr>
            <p:cNvSpPr txBox="1">
              <a:spLocks/>
            </p:cNvSpPr>
            <p:nvPr/>
          </p:nvSpPr>
          <p:spPr>
            <a:xfrm>
              <a:off x="9740863" y="2118224"/>
              <a:ext cx="863286" cy="230832"/>
            </a:xfrm>
            <a:prstGeom prst="rect">
              <a:avLst/>
            </a:prstGeom>
          </p:spPr>
          <p:txBody>
            <a:bodyPr vert="horz" lIns="0" tIns="0" rIns="91440" bIns="4572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sz="1200" b="1" dirty="0">
                  <a:latin typeface="+mn-lt"/>
                </a:rPr>
                <a:t>November</a:t>
              </a:r>
            </a:p>
          </p:txBody>
        </p:sp>
        <p:sp>
          <p:nvSpPr>
            <p:cNvPr id="33" name="Title 1">
              <a:extLst>
                <a:ext uri="{FF2B5EF4-FFF2-40B4-BE49-F238E27FC236}">
                  <a16:creationId xmlns:a16="http://schemas.microsoft.com/office/drawing/2014/main" id="{468BC480-0738-5905-E050-1E770A78DC89}"/>
                </a:ext>
              </a:extLst>
            </p:cNvPr>
            <p:cNvSpPr txBox="1">
              <a:spLocks/>
            </p:cNvSpPr>
            <p:nvPr/>
          </p:nvSpPr>
          <p:spPr>
            <a:xfrm>
              <a:off x="10626085" y="2118224"/>
              <a:ext cx="863286" cy="230832"/>
            </a:xfrm>
            <a:prstGeom prst="rect">
              <a:avLst/>
            </a:prstGeom>
          </p:spPr>
          <p:txBody>
            <a:bodyPr vert="horz" lIns="0" tIns="0" rIns="91440" bIns="4572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sz="1200" b="1" dirty="0">
                  <a:latin typeface="+mn-lt"/>
                </a:rPr>
                <a:t>December</a:t>
              </a:r>
            </a:p>
          </p:txBody>
        </p:sp>
        <p:sp>
          <p:nvSpPr>
            <p:cNvPr id="34" name="Rectangle 33">
              <a:extLst>
                <a:ext uri="{FF2B5EF4-FFF2-40B4-BE49-F238E27FC236}">
                  <a16:creationId xmlns:a16="http://schemas.microsoft.com/office/drawing/2014/main" id="{488BDB44-7FAE-5A42-1648-498C965B1D22}"/>
                </a:ext>
              </a:extLst>
            </p:cNvPr>
            <p:cNvSpPr/>
            <p:nvPr/>
          </p:nvSpPr>
          <p:spPr>
            <a:xfrm>
              <a:off x="3879850" y="2603443"/>
              <a:ext cx="5397500" cy="185929"/>
            </a:xfrm>
            <a:custGeom>
              <a:avLst/>
              <a:gdLst>
                <a:gd name="connsiteX0" fmla="*/ 0 w 5469960"/>
                <a:gd name="connsiteY0" fmla="*/ 0 h 300280"/>
                <a:gd name="connsiteX1" fmla="*/ 5469960 w 5469960"/>
                <a:gd name="connsiteY1" fmla="*/ 0 h 300280"/>
                <a:gd name="connsiteX2" fmla="*/ 5469960 w 5469960"/>
                <a:gd name="connsiteY2" fmla="*/ 300280 h 300280"/>
                <a:gd name="connsiteX3" fmla="*/ 0 w 5469960"/>
                <a:gd name="connsiteY3" fmla="*/ 300280 h 300280"/>
                <a:gd name="connsiteX4" fmla="*/ 0 w 5469960"/>
                <a:gd name="connsiteY4" fmla="*/ 0 h 300280"/>
                <a:gd name="connsiteX0" fmla="*/ 5469960 w 5561400"/>
                <a:gd name="connsiteY0" fmla="*/ 0 h 300280"/>
                <a:gd name="connsiteX1" fmla="*/ 5469960 w 5561400"/>
                <a:gd name="connsiteY1" fmla="*/ 300280 h 300280"/>
                <a:gd name="connsiteX2" fmla="*/ 0 w 5561400"/>
                <a:gd name="connsiteY2" fmla="*/ 300280 h 300280"/>
                <a:gd name="connsiteX3" fmla="*/ 0 w 5561400"/>
                <a:gd name="connsiteY3" fmla="*/ 0 h 300280"/>
                <a:gd name="connsiteX4" fmla="*/ 5561400 w 5561400"/>
                <a:gd name="connsiteY4" fmla="*/ 91440 h 300280"/>
                <a:gd name="connsiteX0" fmla="*/ 5469960 w 5469960"/>
                <a:gd name="connsiteY0" fmla="*/ 0 h 300280"/>
                <a:gd name="connsiteX1" fmla="*/ 5469960 w 5469960"/>
                <a:gd name="connsiteY1" fmla="*/ 300280 h 300280"/>
                <a:gd name="connsiteX2" fmla="*/ 0 w 5469960"/>
                <a:gd name="connsiteY2" fmla="*/ 300280 h 300280"/>
                <a:gd name="connsiteX3" fmla="*/ 0 w 5469960"/>
                <a:gd name="connsiteY3" fmla="*/ 0 h 300280"/>
              </a:gdLst>
              <a:ahLst/>
              <a:cxnLst>
                <a:cxn ang="0">
                  <a:pos x="connsiteX0" y="connsiteY0"/>
                </a:cxn>
                <a:cxn ang="0">
                  <a:pos x="connsiteX1" y="connsiteY1"/>
                </a:cxn>
                <a:cxn ang="0">
                  <a:pos x="connsiteX2" y="connsiteY2"/>
                </a:cxn>
                <a:cxn ang="0">
                  <a:pos x="connsiteX3" y="connsiteY3"/>
                </a:cxn>
              </a:cxnLst>
              <a:rect l="l" t="t" r="r" b="b"/>
              <a:pathLst>
                <a:path w="5469960" h="300280">
                  <a:moveTo>
                    <a:pt x="5469960" y="0"/>
                  </a:moveTo>
                  <a:lnTo>
                    <a:pt x="5469960" y="300280"/>
                  </a:lnTo>
                  <a:lnTo>
                    <a:pt x="0" y="300280"/>
                  </a:lnTo>
                  <a:lnTo>
                    <a:pt x="0" y="0"/>
                  </a:lnTo>
                </a:path>
              </a:pathLst>
            </a:custGeom>
            <a:noFill/>
            <a:ln w="254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6" name="Rectangle 35">
              <a:extLst>
                <a:ext uri="{FF2B5EF4-FFF2-40B4-BE49-F238E27FC236}">
                  <a16:creationId xmlns:a16="http://schemas.microsoft.com/office/drawing/2014/main" id="{CC207078-0CBE-28B1-4FC5-C4FB594EBB56}"/>
                </a:ext>
              </a:extLst>
            </p:cNvPr>
            <p:cNvSpPr/>
            <p:nvPr/>
          </p:nvSpPr>
          <p:spPr>
            <a:xfrm>
              <a:off x="838200" y="3017529"/>
              <a:ext cx="10553699" cy="2408465"/>
            </a:xfrm>
            <a:prstGeom prst="rect">
              <a:avLst/>
            </a:prstGeom>
            <a:solidFill>
              <a:schemeClr val="bg1">
                <a:lumMod val="95000"/>
              </a:schemeClr>
            </a:solidFill>
            <a:ln w="254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dirty="0"/>
            </a:p>
          </p:txBody>
        </p:sp>
        <p:grpSp>
          <p:nvGrpSpPr>
            <p:cNvPr id="68" name="Group 67">
              <a:extLst>
                <a:ext uri="{FF2B5EF4-FFF2-40B4-BE49-F238E27FC236}">
                  <a16:creationId xmlns:a16="http://schemas.microsoft.com/office/drawing/2014/main" id="{053032DB-C638-0568-152A-39BFA121D9DD}"/>
                </a:ext>
              </a:extLst>
            </p:cNvPr>
            <p:cNvGrpSpPr/>
            <p:nvPr/>
          </p:nvGrpSpPr>
          <p:grpSpPr>
            <a:xfrm>
              <a:off x="1367310" y="3314103"/>
              <a:ext cx="9495478" cy="1999389"/>
              <a:chOff x="1815475" y="3429000"/>
              <a:chExt cx="9495478" cy="1999389"/>
            </a:xfrm>
          </p:grpSpPr>
          <p:grpSp>
            <p:nvGrpSpPr>
              <p:cNvPr id="67" name="Group 66">
                <a:extLst>
                  <a:ext uri="{FF2B5EF4-FFF2-40B4-BE49-F238E27FC236}">
                    <a16:creationId xmlns:a16="http://schemas.microsoft.com/office/drawing/2014/main" id="{124E3D26-E127-0BAB-F688-13922DC75E34}"/>
                  </a:ext>
                </a:extLst>
              </p:cNvPr>
              <p:cNvGrpSpPr/>
              <p:nvPr/>
            </p:nvGrpSpPr>
            <p:grpSpPr>
              <a:xfrm>
                <a:off x="1815475" y="3429000"/>
                <a:ext cx="2933650" cy="1999389"/>
                <a:chOff x="1815475" y="3429000"/>
                <a:chExt cx="2933650" cy="1999389"/>
              </a:xfrm>
            </p:grpSpPr>
            <p:sp>
              <p:nvSpPr>
                <p:cNvPr id="46" name="Title 1">
                  <a:extLst>
                    <a:ext uri="{FF2B5EF4-FFF2-40B4-BE49-F238E27FC236}">
                      <a16:creationId xmlns:a16="http://schemas.microsoft.com/office/drawing/2014/main" id="{0C2D47C3-7E1D-5612-B30F-315AD3E7801B}"/>
                    </a:ext>
                  </a:extLst>
                </p:cNvPr>
                <p:cNvSpPr txBox="1">
                  <a:spLocks/>
                </p:cNvSpPr>
                <p:nvPr/>
              </p:nvSpPr>
              <p:spPr>
                <a:xfrm>
                  <a:off x="1815475" y="3429000"/>
                  <a:ext cx="1337503" cy="268625"/>
                </a:xfrm>
                <a:prstGeom prst="rect">
                  <a:avLst/>
                </a:prstGeom>
              </p:spPr>
              <p:txBody>
                <a:bodyPr vert="horz" lIns="0" tIns="0" rIns="91440" bIns="4572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1800" b="1" dirty="0">
                      <a:latin typeface="+mn-lt"/>
                    </a:rPr>
                    <a:t>Purpose</a:t>
                  </a:r>
                </a:p>
              </p:txBody>
            </p:sp>
            <p:sp>
              <p:nvSpPr>
                <p:cNvPr id="62" name="Title 1">
                  <a:extLst>
                    <a:ext uri="{FF2B5EF4-FFF2-40B4-BE49-F238E27FC236}">
                      <a16:creationId xmlns:a16="http://schemas.microsoft.com/office/drawing/2014/main" id="{EBEEA453-1827-33A1-7B62-DA62B5A6A703}"/>
                    </a:ext>
                  </a:extLst>
                </p:cNvPr>
                <p:cNvSpPr txBox="1">
                  <a:spLocks/>
                </p:cNvSpPr>
                <p:nvPr/>
              </p:nvSpPr>
              <p:spPr>
                <a:xfrm>
                  <a:off x="1815475" y="3731749"/>
                  <a:ext cx="2933650" cy="1696640"/>
                </a:xfrm>
                <a:prstGeom prst="rect">
                  <a:avLst/>
                </a:prstGeom>
              </p:spPr>
              <p:txBody>
                <a:bodyPr vert="horz" lIns="0" tIns="0" rIns="91440" bIns="4572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5750" indent="-285750">
                    <a:lnSpc>
                      <a:spcPct val="100000"/>
                    </a:lnSpc>
                    <a:buFont typeface="Arial" panose="020B0604020202020204" pitchFamily="34" charset="0"/>
                    <a:buChar char="•"/>
                  </a:pPr>
                  <a:r>
                    <a:rPr lang="en-US" sz="1600" dirty="0">
                      <a:latin typeface="+mn-lt"/>
                    </a:rPr>
                    <a:t>Examine drug policies</a:t>
                  </a:r>
                </a:p>
                <a:p>
                  <a:pPr marL="285750" indent="-285750">
                    <a:lnSpc>
                      <a:spcPct val="100000"/>
                    </a:lnSpc>
                    <a:buFont typeface="Arial" panose="020B0604020202020204" pitchFamily="34" charset="0"/>
                    <a:buChar char="•"/>
                  </a:pPr>
                  <a:r>
                    <a:rPr lang="en-US" sz="1600" dirty="0">
                      <a:latin typeface="+mn-lt"/>
                    </a:rPr>
                    <a:t>Gather evidence</a:t>
                  </a:r>
                </a:p>
                <a:p>
                  <a:pPr marL="285750" indent="-285750">
                    <a:lnSpc>
                      <a:spcPct val="100000"/>
                    </a:lnSpc>
                    <a:buFont typeface="Arial" panose="020B0604020202020204" pitchFamily="34" charset="0"/>
                    <a:buChar char="•"/>
                  </a:pPr>
                  <a:r>
                    <a:rPr lang="en-US" sz="1600" dirty="0">
                      <a:latin typeface="+mn-lt"/>
                    </a:rPr>
                    <a:t>Develop recommendations for reform </a:t>
                  </a:r>
                </a:p>
              </p:txBody>
            </p:sp>
          </p:grpSp>
          <p:grpSp>
            <p:nvGrpSpPr>
              <p:cNvPr id="66" name="Group 65">
                <a:extLst>
                  <a:ext uri="{FF2B5EF4-FFF2-40B4-BE49-F238E27FC236}">
                    <a16:creationId xmlns:a16="http://schemas.microsoft.com/office/drawing/2014/main" id="{140B5CED-A546-3745-B5D1-CF0408E571DC}"/>
                  </a:ext>
                </a:extLst>
              </p:cNvPr>
              <p:cNvGrpSpPr/>
              <p:nvPr/>
            </p:nvGrpSpPr>
            <p:grpSpPr>
              <a:xfrm>
                <a:off x="5096389" y="3429000"/>
                <a:ext cx="2933650" cy="1999389"/>
                <a:chOff x="5066343" y="3429000"/>
                <a:chExt cx="2933650" cy="1999389"/>
              </a:xfrm>
            </p:grpSpPr>
            <p:sp>
              <p:nvSpPr>
                <p:cNvPr id="57" name="Title 1">
                  <a:extLst>
                    <a:ext uri="{FF2B5EF4-FFF2-40B4-BE49-F238E27FC236}">
                      <a16:creationId xmlns:a16="http://schemas.microsoft.com/office/drawing/2014/main" id="{5D0809ED-B914-7B6B-352B-09CEF13D4C20}"/>
                    </a:ext>
                  </a:extLst>
                </p:cNvPr>
                <p:cNvSpPr txBox="1">
                  <a:spLocks/>
                </p:cNvSpPr>
                <p:nvPr/>
              </p:nvSpPr>
              <p:spPr>
                <a:xfrm>
                  <a:off x="5066343" y="3429000"/>
                  <a:ext cx="1767228" cy="268625"/>
                </a:xfrm>
                <a:prstGeom prst="rect">
                  <a:avLst/>
                </a:prstGeom>
              </p:spPr>
              <p:txBody>
                <a:bodyPr vert="horz" lIns="0" tIns="0" rIns="91440" bIns="4572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1800" b="1" dirty="0">
                      <a:latin typeface="+mn-lt"/>
                    </a:rPr>
                    <a:t>Membership</a:t>
                  </a:r>
                </a:p>
              </p:txBody>
            </p:sp>
            <p:sp>
              <p:nvSpPr>
                <p:cNvPr id="63" name="Title 1">
                  <a:extLst>
                    <a:ext uri="{FF2B5EF4-FFF2-40B4-BE49-F238E27FC236}">
                      <a16:creationId xmlns:a16="http://schemas.microsoft.com/office/drawing/2014/main" id="{FB79E5D0-A47F-E8B0-DF8D-723C1E9E3154}"/>
                    </a:ext>
                  </a:extLst>
                </p:cNvPr>
                <p:cNvSpPr txBox="1">
                  <a:spLocks/>
                </p:cNvSpPr>
                <p:nvPr/>
              </p:nvSpPr>
              <p:spPr>
                <a:xfrm>
                  <a:off x="5066343" y="3731749"/>
                  <a:ext cx="2933650" cy="1696640"/>
                </a:xfrm>
                <a:prstGeom prst="rect">
                  <a:avLst/>
                </a:prstGeom>
              </p:spPr>
              <p:txBody>
                <a:bodyPr vert="horz" lIns="0" tIns="0" rIns="91440" bIns="4572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5750" indent="-285750">
                    <a:lnSpc>
                      <a:spcPct val="100000"/>
                    </a:lnSpc>
                    <a:buFont typeface="Arial" panose="020B0604020202020204" pitchFamily="34" charset="0"/>
                    <a:buChar char="•"/>
                  </a:pPr>
                  <a:r>
                    <a:rPr lang="en-US" sz="1600" dirty="0">
                      <a:latin typeface="+mn-lt"/>
                    </a:rPr>
                    <a:t>Reflective of the general population</a:t>
                  </a:r>
                </a:p>
                <a:p>
                  <a:pPr marL="285750" indent="-285750">
                    <a:lnSpc>
                      <a:spcPct val="100000"/>
                    </a:lnSpc>
                    <a:buFont typeface="Arial" panose="020B0604020202020204" pitchFamily="34" charset="0"/>
                    <a:buChar char="•"/>
                  </a:pPr>
                  <a:r>
                    <a:rPr lang="en-US" sz="1600" dirty="0">
                      <a:latin typeface="+mn-lt"/>
                    </a:rPr>
                    <a:t>Selected to ensure diverse demographics</a:t>
                  </a:r>
                </a:p>
                <a:p>
                  <a:pPr>
                    <a:lnSpc>
                      <a:spcPct val="100000"/>
                    </a:lnSpc>
                  </a:pPr>
                  <a:endParaRPr lang="en-US" sz="1600" dirty="0">
                    <a:latin typeface="+mn-lt"/>
                  </a:endParaRPr>
                </a:p>
              </p:txBody>
            </p:sp>
          </p:grpSp>
          <p:grpSp>
            <p:nvGrpSpPr>
              <p:cNvPr id="65" name="Group 64">
                <a:extLst>
                  <a:ext uri="{FF2B5EF4-FFF2-40B4-BE49-F238E27FC236}">
                    <a16:creationId xmlns:a16="http://schemas.microsoft.com/office/drawing/2014/main" id="{5FAA41F1-8514-CE17-4A14-DE76B377AC74}"/>
                  </a:ext>
                </a:extLst>
              </p:cNvPr>
              <p:cNvGrpSpPr/>
              <p:nvPr/>
            </p:nvGrpSpPr>
            <p:grpSpPr>
              <a:xfrm>
                <a:off x="8377303" y="3429000"/>
                <a:ext cx="2933650" cy="1999389"/>
                <a:chOff x="8377303" y="3429000"/>
                <a:chExt cx="2933650" cy="1999389"/>
              </a:xfrm>
            </p:grpSpPr>
            <p:sp>
              <p:nvSpPr>
                <p:cNvPr id="58" name="Title 1">
                  <a:extLst>
                    <a:ext uri="{FF2B5EF4-FFF2-40B4-BE49-F238E27FC236}">
                      <a16:creationId xmlns:a16="http://schemas.microsoft.com/office/drawing/2014/main" id="{3420B252-A1C4-56C8-8C9F-A9B9B8F7F664}"/>
                    </a:ext>
                  </a:extLst>
                </p:cNvPr>
                <p:cNvSpPr txBox="1">
                  <a:spLocks/>
                </p:cNvSpPr>
                <p:nvPr/>
              </p:nvSpPr>
              <p:spPr>
                <a:xfrm>
                  <a:off x="8377303" y="3429000"/>
                  <a:ext cx="1337503" cy="268625"/>
                </a:xfrm>
                <a:prstGeom prst="rect">
                  <a:avLst/>
                </a:prstGeom>
              </p:spPr>
              <p:txBody>
                <a:bodyPr vert="horz" lIns="0" tIns="0" rIns="91440" bIns="4572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1800" b="1" dirty="0">
                      <a:latin typeface="+mn-lt"/>
                    </a:rPr>
                    <a:t>Process</a:t>
                  </a:r>
                </a:p>
              </p:txBody>
            </p:sp>
            <p:sp>
              <p:nvSpPr>
                <p:cNvPr id="64" name="Title 1">
                  <a:extLst>
                    <a:ext uri="{FF2B5EF4-FFF2-40B4-BE49-F238E27FC236}">
                      <a16:creationId xmlns:a16="http://schemas.microsoft.com/office/drawing/2014/main" id="{A8EB8380-8825-7FD8-0B6A-98CC12B4F987}"/>
                    </a:ext>
                  </a:extLst>
                </p:cNvPr>
                <p:cNvSpPr txBox="1">
                  <a:spLocks/>
                </p:cNvSpPr>
                <p:nvPr/>
              </p:nvSpPr>
              <p:spPr>
                <a:xfrm>
                  <a:off x="8377303" y="3731749"/>
                  <a:ext cx="2933650" cy="1696640"/>
                </a:xfrm>
                <a:prstGeom prst="rect">
                  <a:avLst/>
                </a:prstGeom>
              </p:spPr>
              <p:txBody>
                <a:bodyPr vert="horz" lIns="0" tIns="0" rIns="91440" bIns="4572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85750" indent="-285750">
                    <a:lnSpc>
                      <a:spcPct val="100000"/>
                    </a:lnSpc>
                    <a:buFont typeface="Arial" panose="020B0604020202020204" pitchFamily="34" charset="0"/>
                    <a:buChar char="•"/>
                  </a:pPr>
                  <a:r>
                    <a:rPr lang="en-US" sz="1600" dirty="0">
                      <a:latin typeface="+mn-lt"/>
                    </a:rPr>
                    <a:t>Members learn from experts and people with lived experiences</a:t>
                  </a:r>
                </a:p>
                <a:p>
                  <a:pPr marL="285750" indent="-285750">
                    <a:lnSpc>
                      <a:spcPct val="100000"/>
                    </a:lnSpc>
                    <a:buFont typeface="Arial" panose="020B0604020202020204" pitchFamily="34" charset="0"/>
                    <a:buChar char="•"/>
                  </a:pPr>
                  <a:r>
                    <a:rPr lang="en-US" sz="1600" dirty="0">
                      <a:latin typeface="+mn-lt"/>
                    </a:rPr>
                    <a:t>Then deliberate in small groups and larger sessions</a:t>
                  </a:r>
                </a:p>
                <a:p>
                  <a:pPr>
                    <a:lnSpc>
                      <a:spcPct val="100000"/>
                    </a:lnSpc>
                  </a:pPr>
                  <a:endParaRPr lang="en-US" sz="1600" dirty="0">
                    <a:latin typeface="+mn-lt"/>
                  </a:endParaRPr>
                </a:p>
              </p:txBody>
            </p:sp>
          </p:grpSp>
        </p:grpSp>
        <p:cxnSp>
          <p:nvCxnSpPr>
            <p:cNvPr id="75" name="Straight Connector 74">
              <a:extLst>
                <a:ext uri="{FF2B5EF4-FFF2-40B4-BE49-F238E27FC236}">
                  <a16:creationId xmlns:a16="http://schemas.microsoft.com/office/drawing/2014/main" id="{474BC907-37E2-AF82-2D65-CBB8E9AD1550}"/>
                </a:ext>
              </a:extLst>
            </p:cNvPr>
            <p:cNvCxnSpPr>
              <a:cxnSpLocks/>
            </p:cNvCxnSpPr>
            <p:nvPr/>
          </p:nvCxnSpPr>
          <p:spPr>
            <a:xfrm>
              <a:off x="6115049" y="2789372"/>
              <a:ext cx="0" cy="228157"/>
            </a:xfrm>
            <a:prstGeom prst="line">
              <a:avLst/>
            </a:prstGeom>
            <a:ln w="25400">
              <a:solidFill>
                <a:srgbClr val="C00000"/>
              </a:solidFill>
            </a:ln>
          </p:spPr>
          <p:style>
            <a:lnRef idx="2">
              <a:schemeClr val="accent1"/>
            </a:lnRef>
            <a:fillRef idx="0">
              <a:schemeClr val="accent1"/>
            </a:fillRef>
            <a:effectRef idx="1">
              <a:schemeClr val="accent1"/>
            </a:effectRef>
            <a:fontRef idx="minor">
              <a:schemeClr val="tx1"/>
            </a:fontRef>
          </p:style>
        </p:cxnSp>
        <p:sp>
          <p:nvSpPr>
            <p:cNvPr id="78" name="Isosceles Triangle 77">
              <a:extLst>
                <a:ext uri="{FF2B5EF4-FFF2-40B4-BE49-F238E27FC236}">
                  <a16:creationId xmlns:a16="http://schemas.microsoft.com/office/drawing/2014/main" id="{C9B58FD9-7D27-F95F-B547-6330B0517723}"/>
                </a:ext>
              </a:extLst>
            </p:cNvPr>
            <p:cNvSpPr/>
            <p:nvPr/>
          </p:nvSpPr>
          <p:spPr>
            <a:xfrm flipV="1">
              <a:off x="5979194" y="5411554"/>
              <a:ext cx="271711" cy="234233"/>
            </a:xfrm>
            <a:prstGeom prst="triangle">
              <a:avLst/>
            </a:prstGeom>
            <a:solidFill>
              <a:srgbClr val="C00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79" name="Title 1">
              <a:extLst>
                <a:ext uri="{FF2B5EF4-FFF2-40B4-BE49-F238E27FC236}">
                  <a16:creationId xmlns:a16="http://schemas.microsoft.com/office/drawing/2014/main" id="{C0554B71-163B-B91D-4D83-0CF5E0A170E9}"/>
                </a:ext>
              </a:extLst>
            </p:cNvPr>
            <p:cNvSpPr txBox="1">
              <a:spLocks/>
            </p:cNvSpPr>
            <p:nvPr/>
          </p:nvSpPr>
          <p:spPr>
            <a:xfrm>
              <a:off x="838201" y="5717398"/>
              <a:ext cx="10553698" cy="365123"/>
            </a:xfrm>
            <a:prstGeom prst="rect">
              <a:avLst/>
            </a:prstGeom>
          </p:spPr>
          <p:txBody>
            <a:bodyPr vert="horz" lIns="0" tIns="0" rIns="91440" bIns="4572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sz="1800" b="1" dirty="0">
                  <a:solidFill>
                    <a:schemeClr val="bg1"/>
                  </a:solidFill>
                  <a:latin typeface="+mn-lt"/>
                </a:rPr>
                <a:t>A FINAL REPORT WITH </a:t>
              </a:r>
              <a:r>
                <a:rPr lang="en-US" sz="1800" b="1" dirty="0">
                  <a:solidFill>
                    <a:schemeClr val="bg1"/>
                  </a:solidFill>
                  <a:latin typeface="+mn-lt"/>
                  <a:hlinkClick r:id="rId3"/>
                </a:rPr>
                <a:t>RECOMMENDATION</a:t>
              </a:r>
              <a:r>
                <a:rPr lang="en-US" sz="1800" b="1" dirty="0">
                  <a:solidFill>
                    <a:schemeClr val="bg1"/>
                  </a:solidFill>
                  <a:latin typeface="+mn-lt"/>
                </a:rPr>
                <a:t> SENT TO POLICYMAKERS FOR CONSIDERATION</a:t>
              </a:r>
            </a:p>
          </p:txBody>
        </p:sp>
      </p:grpSp>
    </p:spTree>
    <p:extLst>
      <p:ext uri="{BB962C8B-B14F-4D97-AF65-F5344CB8AC3E}">
        <p14:creationId xmlns:p14="http://schemas.microsoft.com/office/powerpoint/2010/main" val="17256501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B0A3FD-2E79-0321-E1DC-E845D88E5B54}"/>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A7C5903F-9674-1ABE-C9C3-76F5AB95CC89}"/>
              </a:ext>
            </a:extLst>
          </p:cNvPr>
          <p:cNvGrpSpPr/>
          <p:nvPr/>
        </p:nvGrpSpPr>
        <p:grpSpPr>
          <a:xfrm>
            <a:off x="130098" y="145144"/>
            <a:ext cx="11931804" cy="1176152"/>
            <a:chOff x="130098" y="145144"/>
            <a:chExt cx="11931804" cy="1176152"/>
          </a:xfrm>
        </p:grpSpPr>
        <p:sp>
          <p:nvSpPr>
            <p:cNvPr id="5" name="Rectangle 4">
              <a:extLst>
                <a:ext uri="{FF2B5EF4-FFF2-40B4-BE49-F238E27FC236}">
                  <a16:creationId xmlns:a16="http://schemas.microsoft.com/office/drawing/2014/main" id="{50063E0B-EF5C-A546-8B60-083FA54F3C1F}"/>
                </a:ext>
              </a:extLst>
            </p:cNvPr>
            <p:cNvSpPr/>
            <p:nvPr/>
          </p:nvSpPr>
          <p:spPr>
            <a:xfrm>
              <a:off x="130098" y="145144"/>
              <a:ext cx="11931804" cy="1176152"/>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6" name="Title 1">
              <a:extLst>
                <a:ext uri="{FF2B5EF4-FFF2-40B4-BE49-F238E27FC236}">
                  <a16:creationId xmlns:a16="http://schemas.microsoft.com/office/drawing/2014/main" id="{53C721FA-FCB8-CD27-C53C-EAA52FA0D232}"/>
                </a:ext>
              </a:extLst>
            </p:cNvPr>
            <p:cNvSpPr txBox="1">
              <a:spLocks/>
            </p:cNvSpPr>
            <p:nvPr/>
          </p:nvSpPr>
          <p:spPr>
            <a:xfrm>
              <a:off x="497475" y="415167"/>
              <a:ext cx="10079467" cy="636106"/>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b="1" dirty="0">
                  <a:solidFill>
                    <a:schemeClr val="bg1"/>
                  </a:solidFill>
                  <a:latin typeface="Aptos Display" panose="020B0004020202020204" pitchFamily="34" charset="0"/>
                </a:rPr>
                <a:t>Post–Citizens’ Assembly on Drugs Use</a:t>
              </a:r>
              <a:endParaRPr lang="en-US" sz="3200" b="1" dirty="0">
                <a:solidFill>
                  <a:schemeClr val="bg1"/>
                </a:solidFill>
                <a:latin typeface="Aptos Display" panose="020B0004020202020204" pitchFamily="34" charset="0"/>
              </a:endParaRPr>
            </a:p>
          </p:txBody>
        </p:sp>
      </p:grpSp>
      <p:sp>
        <p:nvSpPr>
          <p:cNvPr id="2" name="Slide Number Placeholder 4">
            <a:extLst>
              <a:ext uri="{FF2B5EF4-FFF2-40B4-BE49-F238E27FC236}">
                <a16:creationId xmlns:a16="http://schemas.microsoft.com/office/drawing/2014/main" id="{251108AD-F60B-7FEF-0465-5185FE11ACBF}"/>
              </a:ext>
            </a:extLst>
          </p:cNvPr>
          <p:cNvSpPr>
            <a:spLocks noGrp="1"/>
          </p:cNvSpPr>
          <p:nvPr>
            <p:ph type="sldNum" sz="quarter" idx="12"/>
          </p:nvPr>
        </p:nvSpPr>
        <p:spPr>
          <a:xfrm>
            <a:off x="10576110" y="6085183"/>
            <a:ext cx="916425" cy="365125"/>
          </a:xfrm>
        </p:spPr>
        <p:txBody>
          <a:bodyPr>
            <a:normAutofit/>
          </a:bodyPr>
          <a:lstStyle/>
          <a:p>
            <a:pPr>
              <a:spcAft>
                <a:spcPts val="600"/>
              </a:spcAft>
            </a:pPr>
            <a:fld id="{4F448F46-50E1-486B-A35C-8A56335BF6E5}" type="slidenum">
              <a:rPr lang="en-IE" smtClean="0"/>
              <a:pPr>
                <a:spcAft>
                  <a:spcPts val="600"/>
                </a:spcAft>
              </a:pPr>
              <a:t>16</a:t>
            </a:fld>
            <a:endParaRPr lang="en-IE" dirty="0"/>
          </a:p>
        </p:txBody>
      </p:sp>
      <p:sp>
        <p:nvSpPr>
          <p:cNvPr id="11" name="TextBox 10">
            <a:extLst>
              <a:ext uri="{FF2B5EF4-FFF2-40B4-BE49-F238E27FC236}">
                <a16:creationId xmlns:a16="http://schemas.microsoft.com/office/drawing/2014/main" id="{D65FF051-FDB8-0585-FB51-6BB027B933BB}"/>
              </a:ext>
            </a:extLst>
          </p:cNvPr>
          <p:cNvSpPr txBox="1"/>
          <p:nvPr/>
        </p:nvSpPr>
        <p:spPr>
          <a:xfrm>
            <a:off x="840351" y="2362405"/>
            <a:ext cx="8395557" cy="2585323"/>
          </a:xfrm>
          <a:prstGeom prst="rect">
            <a:avLst/>
          </a:prstGeom>
          <a:noFill/>
        </p:spPr>
        <p:txBody>
          <a:bodyPr wrap="square">
            <a:spAutoFit/>
          </a:bodyPr>
          <a:lstStyle/>
          <a:p>
            <a:pPr marL="285750" indent="-285750">
              <a:buFont typeface="Arial" panose="020B0604020202020204" pitchFamily="34" charset="0"/>
              <a:buChar char="•"/>
            </a:pPr>
            <a:r>
              <a:rPr lang="en-GB" b="1" dirty="0"/>
              <a:t>Oct 2023</a:t>
            </a:r>
            <a:r>
              <a:rPr lang="en-GB" dirty="0"/>
              <a:t> – Citizens’ Assembly agrees 36 recommendations</a:t>
            </a:r>
          </a:p>
          <a:p>
            <a:pPr marL="285750" indent="-285750">
              <a:buFont typeface="Arial" panose="020B0604020202020204" pitchFamily="34" charset="0"/>
              <a:buChar char="•"/>
            </a:pPr>
            <a:r>
              <a:rPr lang="en-GB" b="1" dirty="0"/>
              <a:t>Dec 2023</a:t>
            </a:r>
            <a:r>
              <a:rPr lang="en-GB" dirty="0"/>
              <a:t> – Final report submitted to Government</a:t>
            </a:r>
          </a:p>
          <a:p>
            <a:pPr marL="285750" indent="-285750">
              <a:buFont typeface="Arial" panose="020B0604020202020204" pitchFamily="34" charset="0"/>
              <a:buChar char="•"/>
            </a:pPr>
            <a:r>
              <a:rPr lang="en-GB" b="1" dirty="0"/>
              <a:t>June–July 2024</a:t>
            </a:r>
            <a:r>
              <a:rPr lang="en-GB" dirty="0"/>
              <a:t> – First Oireachtas Committee holds hearings</a:t>
            </a:r>
          </a:p>
          <a:p>
            <a:pPr marL="285750" indent="-285750">
              <a:buFont typeface="Arial" panose="020B0604020202020204" pitchFamily="34" charset="0"/>
              <a:buChar char="•"/>
            </a:pPr>
            <a:r>
              <a:rPr lang="en-GB" b="1" dirty="0"/>
              <a:t>22 Oct 2024</a:t>
            </a:r>
            <a:r>
              <a:rPr lang="en-GB" dirty="0"/>
              <a:t> – Interim Committee report published</a:t>
            </a:r>
          </a:p>
          <a:p>
            <a:pPr marL="285750" indent="-285750">
              <a:buFont typeface="Arial" panose="020B0604020202020204" pitchFamily="34" charset="0"/>
              <a:buChar char="•"/>
            </a:pPr>
            <a:r>
              <a:rPr lang="en-GB" b="1" dirty="0"/>
              <a:t>29 Nov 2024</a:t>
            </a:r>
            <a:r>
              <a:rPr lang="en-GB" dirty="0"/>
              <a:t> – General Election held</a:t>
            </a:r>
          </a:p>
          <a:p>
            <a:pPr marL="285750" indent="-285750">
              <a:buFont typeface="Arial" panose="020B0604020202020204" pitchFamily="34" charset="0"/>
              <a:buChar char="•"/>
            </a:pPr>
            <a:r>
              <a:rPr lang="en-GB" b="1" dirty="0"/>
              <a:t>18 Dec 2024</a:t>
            </a:r>
            <a:r>
              <a:rPr lang="en-GB" dirty="0"/>
              <a:t> – 34th Dáil convened</a:t>
            </a:r>
          </a:p>
          <a:p>
            <a:pPr marL="285750" indent="-285750">
              <a:buFont typeface="Arial" panose="020B0604020202020204" pitchFamily="34" charset="0"/>
              <a:buChar char="•"/>
            </a:pPr>
            <a:r>
              <a:rPr lang="en-GB" b="1" dirty="0"/>
              <a:t>23 Jan 2025</a:t>
            </a:r>
            <a:r>
              <a:rPr lang="en-GB" dirty="0"/>
              <a:t> – New Government of Ireland formed</a:t>
            </a:r>
          </a:p>
          <a:p>
            <a:pPr marL="285750" indent="-285750">
              <a:buFont typeface="Arial" panose="020B0604020202020204" pitchFamily="34" charset="0"/>
              <a:buChar char="•"/>
            </a:pPr>
            <a:r>
              <a:rPr lang="en-GB" b="1" dirty="0"/>
              <a:t>May 2025</a:t>
            </a:r>
            <a:r>
              <a:rPr lang="en-GB" dirty="0"/>
              <a:t> – New Oireachtas Committee on Drugs Use established</a:t>
            </a:r>
          </a:p>
          <a:p>
            <a:pPr marL="285750" indent="-285750">
              <a:buFont typeface="Arial" panose="020B0604020202020204" pitchFamily="34" charset="0"/>
              <a:buChar char="•"/>
            </a:pPr>
            <a:r>
              <a:rPr lang="en-GB" b="1" dirty="0"/>
              <a:t>Sept 2025</a:t>
            </a:r>
            <a:r>
              <a:rPr lang="en-GB" dirty="0"/>
              <a:t> – Public hearings begin → final report due by </a:t>
            </a:r>
            <a:r>
              <a:rPr lang="en-GB" b="1" dirty="0"/>
              <a:t>June 2026</a:t>
            </a:r>
            <a:endParaRPr lang="en-GB" dirty="0"/>
          </a:p>
        </p:txBody>
      </p:sp>
      <p:sp>
        <p:nvSpPr>
          <p:cNvPr id="13" name="TextBox 12">
            <a:extLst>
              <a:ext uri="{FF2B5EF4-FFF2-40B4-BE49-F238E27FC236}">
                <a16:creationId xmlns:a16="http://schemas.microsoft.com/office/drawing/2014/main" id="{3E1559C1-2E3A-EB84-F903-035D9A9CF876}"/>
              </a:ext>
            </a:extLst>
          </p:cNvPr>
          <p:cNvSpPr txBox="1"/>
          <p:nvPr/>
        </p:nvSpPr>
        <p:spPr>
          <a:xfrm>
            <a:off x="840351" y="1838649"/>
            <a:ext cx="2449902" cy="369332"/>
          </a:xfrm>
          <a:prstGeom prst="rect">
            <a:avLst/>
          </a:prstGeom>
          <a:noFill/>
        </p:spPr>
        <p:txBody>
          <a:bodyPr wrap="square">
            <a:spAutoFit/>
          </a:bodyPr>
          <a:lstStyle/>
          <a:p>
            <a:r>
              <a:rPr lang="en-GB" b="1" dirty="0"/>
              <a:t>Timeline &amp; Next Steps</a:t>
            </a:r>
          </a:p>
        </p:txBody>
      </p:sp>
      <p:grpSp>
        <p:nvGrpSpPr>
          <p:cNvPr id="1042" name="Group 1041">
            <a:extLst>
              <a:ext uri="{FF2B5EF4-FFF2-40B4-BE49-F238E27FC236}">
                <a16:creationId xmlns:a16="http://schemas.microsoft.com/office/drawing/2014/main" id="{FD37B64D-7D38-863E-D87F-A68AF8665D20}"/>
              </a:ext>
            </a:extLst>
          </p:cNvPr>
          <p:cNvGrpSpPr/>
          <p:nvPr/>
        </p:nvGrpSpPr>
        <p:grpSpPr>
          <a:xfrm>
            <a:off x="938836" y="1838649"/>
            <a:ext cx="8297072" cy="4705532"/>
            <a:chOff x="800100" y="1690715"/>
            <a:chExt cx="8297072" cy="4705532"/>
          </a:xfrm>
        </p:grpSpPr>
        <p:pic>
          <p:nvPicPr>
            <p:cNvPr id="57" name="Picture 2" descr="Government of Ireland - Wikipedia">
              <a:extLst>
                <a:ext uri="{FF2B5EF4-FFF2-40B4-BE49-F238E27FC236}">
                  <a16:creationId xmlns:a16="http://schemas.microsoft.com/office/drawing/2014/main" id="{349C5BE4-D095-60FF-C520-1A6BC43635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1974" y="5327836"/>
              <a:ext cx="2435198" cy="989576"/>
            </a:xfrm>
            <a:prstGeom prst="rect">
              <a:avLst/>
            </a:prstGeom>
            <a:noFill/>
            <a:extLst>
              <a:ext uri="{909E8E84-426E-40DD-AFC4-6F175D3DCCD1}">
                <a14:hiddenFill xmlns:a14="http://schemas.microsoft.com/office/drawing/2010/main">
                  <a:solidFill>
                    <a:srgbClr val="FFFFFF"/>
                  </a:solidFill>
                </a14:hiddenFill>
              </a:ext>
            </a:extLst>
          </p:spPr>
        </p:pic>
        <p:sp>
          <p:nvSpPr>
            <p:cNvPr id="60" name="TextBox 59">
              <a:extLst>
                <a:ext uri="{FF2B5EF4-FFF2-40B4-BE49-F238E27FC236}">
                  <a16:creationId xmlns:a16="http://schemas.microsoft.com/office/drawing/2014/main" id="{F7D626E1-9276-DA56-6F3F-CD36CB22678F}"/>
                </a:ext>
              </a:extLst>
            </p:cNvPr>
            <p:cNvSpPr txBox="1"/>
            <p:nvPr/>
          </p:nvSpPr>
          <p:spPr>
            <a:xfrm>
              <a:off x="2367370" y="1690715"/>
              <a:ext cx="184731" cy="369332"/>
            </a:xfrm>
            <a:prstGeom prst="rect">
              <a:avLst/>
            </a:prstGeom>
            <a:noFill/>
          </p:spPr>
          <p:txBody>
            <a:bodyPr wrap="none" rtlCol="0">
              <a:spAutoFit/>
            </a:bodyPr>
            <a:lstStyle/>
            <a:p>
              <a:pPr algn="ctr"/>
              <a:endParaRPr lang="en-IE" b="1" dirty="0"/>
            </a:p>
          </p:txBody>
        </p:sp>
        <p:cxnSp>
          <p:nvCxnSpPr>
            <p:cNvPr id="1029" name="Straight Connector 1028">
              <a:extLst>
                <a:ext uri="{FF2B5EF4-FFF2-40B4-BE49-F238E27FC236}">
                  <a16:creationId xmlns:a16="http://schemas.microsoft.com/office/drawing/2014/main" id="{F475C327-F1B8-6F9E-CB76-DF059F3FC402}"/>
                </a:ext>
              </a:extLst>
            </p:cNvPr>
            <p:cNvCxnSpPr>
              <a:cxnSpLocks/>
            </p:cNvCxnSpPr>
            <p:nvPr/>
          </p:nvCxnSpPr>
          <p:spPr>
            <a:xfrm>
              <a:off x="800100" y="2105158"/>
              <a:ext cx="3319272"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pic>
          <p:nvPicPr>
            <p:cNvPr id="1037" name="Picture 6" descr="Houses of the Oireachtas - Publishers - data.gov.ie">
              <a:extLst>
                <a:ext uri="{FF2B5EF4-FFF2-40B4-BE49-F238E27FC236}">
                  <a16:creationId xmlns:a16="http://schemas.microsoft.com/office/drawing/2014/main" id="{D407EFA7-BB36-58B5-711C-E36379611D7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12140" y="5249002"/>
              <a:ext cx="2814464" cy="114724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0942886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20C3CE-6D46-8896-E4A0-60F60071C578}"/>
            </a:ext>
          </a:extLst>
        </p:cNvPr>
        <p:cNvGrpSpPr/>
        <p:nvPr/>
      </p:nvGrpSpPr>
      <p:grpSpPr>
        <a:xfrm>
          <a:off x="0" y="0"/>
          <a:ext cx="0" cy="0"/>
          <a:chOff x="0" y="0"/>
          <a:chExt cx="0" cy="0"/>
        </a:xfrm>
      </p:grpSpPr>
      <p:sp>
        <p:nvSpPr>
          <p:cNvPr id="2" name="Slide Number Placeholder 4">
            <a:extLst>
              <a:ext uri="{FF2B5EF4-FFF2-40B4-BE49-F238E27FC236}">
                <a16:creationId xmlns:a16="http://schemas.microsoft.com/office/drawing/2014/main" id="{F657E9C2-A407-4531-E71A-C6853FE9BF00}"/>
              </a:ext>
            </a:extLst>
          </p:cNvPr>
          <p:cNvSpPr>
            <a:spLocks noGrp="1"/>
          </p:cNvSpPr>
          <p:nvPr>
            <p:ph type="sldNum" sz="quarter" idx="12"/>
          </p:nvPr>
        </p:nvSpPr>
        <p:spPr>
          <a:xfrm>
            <a:off x="10576110" y="6085183"/>
            <a:ext cx="916425" cy="365125"/>
          </a:xfrm>
        </p:spPr>
        <p:txBody>
          <a:bodyPr>
            <a:normAutofit/>
          </a:bodyPr>
          <a:lstStyle/>
          <a:p>
            <a:pPr>
              <a:spcAft>
                <a:spcPts val="600"/>
              </a:spcAft>
            </a:pPr>
            <a:fld id="{4F448F46-50E1-486B-A35C-8A56335BF6E5}" type="slidenum">
              <a:rPr lang="en-IE" smtClean="0"/>
              <a:pPr>
                <a:spcAft>
                  <a:spcPts val="600"/>
                </a:spcAft>
              </a:pPr>
              <a:t>17</a:t>
            </a:fld>
            <a:endParaRPr lang="en-IE" dirty="0"/>
          </a:p>
        </p:txBody>
      </p:sp>
      <p:grpSp>
        <p:nvGrpSpPr>
          <p:cNvPr id="4" name="Group 3">
            <a:extLst>
              <a:ext uri="{FF2B5EF4-FFF2-40B4-BE49-F238E27FC236}">
                <a16:creationId xmlns:a16="http://schemas.microsoft.com/office/drawing/2014/main" id="{5C59C820-CE4B-3920-E051-2C492B28BC27}"/>
              </a:ext>
            </a:extLst>
          </p:cNvPr>
          <p:cNvGrpSpPr/>
          <p:nvPr/>
        </p:nvGrpSpPr>
        <p:grpSpPr>
          <a:xfrm>
            <a:off x="130098" y="145144"/>
            <a:ext cx="11931804" cy="1176152"/>
            <a:chOff x="130098" y="145144"/>
            <a:chExt cx="11931804" cy="1176152"/>
          </a:xfrm>
        </p:grpSpPr>
        <p:sp>
          <p:nvSpPr>
            <p:cNvPr id="5" name="Rectangle 4">
              <a:extLst>
                <a:ext uri="{FF2B5EF4-FFF2-40B4-BE49-F238E27FC236}">
                  <a16:creationId xmlns:a16="http://schemas.microsoft.com/office/drawing/2014/main" id="{DF994511-4CFF-C1A5-AD7B-7BC8A95EC273}"/>
                </a:ext>
              </a:extLst>
            </p:cNvPr>
            <p:cNvSpPr/>
            <p:nvPr/>
          </p:nvSpPr>
          <p:spPr>
            <a:xfrm>
              <a:off x="130098" y="145144"/>
              <a:ext cx="11931804" cy="1176152"/>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6" name="Title 1">
              <a:extLst>
                <a:ext uri="{FF2B5EF4-FFF2-40B4-BE49-F238E27FC236}">
                  <a16:creationId xmlns:a16="http://schemas.microsoft.com/office/drawing/2014/main" id="{4A5C655A-84E6-77B2-1389-3416ACF66BD1}"/>
                </a:ext>
              </a:extLst>
            </p:cNvPr>
            <p:cNvSpPr txBox="1">
              <a:spLocks/>
            </p:cNvSpPr>
            <p:nvPr/>
          </p:nvSpPr>
          <p:spPr>
            <a:xfrm>
              <a:off x="497475" y="415167"/>
              <a:ext cx="10079467" cy="636106"/>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b="1" dirty="0">
                  <a:solidFill>
                    <a:schemeClr val="bg1"/>
                  </a:solidFill>
                  <a:latin typeface="Aptos Display" panose="020B0004020202020204" pitchFamily="34" charset="0"/>
                </a:rPr>
                <a:t>4 years 9 months gap?</a:t>
              </a:r>
              <a:endParaRPr lang="en-US" sz="3200" b="1" dirty="0">
                <a:solidFill>
                  <a:schemeClr val="bg1"/>
                </a:solidFill>
                <a:latin typeface="Aptos Display" panose="020B0004020202020204" pitchFamily="34" charset="0"/>
              </a:endParaRPr>
            </a:p>
          </p:txBody>
        </p:sp>
      </p:grpSp>
      <p:sp>
        <p:nvSpPr>
          <p:cNvPr id="20" name="TextBox 19">
            <a:extLst>
              <a:ext uri="{FF2B5EF4-FFF2-40B4-BE49-F238E27FC236}">
                <a16:creationId xmlns:a16="http://schemas.microsoft.com/office/drawing/2014/main" id="{481C1678-9403-A393-9D52-2CADDB993415}"/>
              </a:ext>
            </a:extLst>
          </p:cNvPr>
          <p:cNvSpPr txBox="1"/>
          <p:nvPr/>
        </p:nvSpPr>
        <p:spPr>
          <a:xfrm>
            <a:off x="1160833" y="1708136"/>
            <a:ext cx="7896319" cy="5109091"/>
          </a:xfrm>
          <a:prstGeom prst="rect">
            <a:avLst/>
          </a:prstGeom>
          <a:noFill/>
        </p:spPr>
        <p:txBody>
          <a:bodyPr wrap="square">
            <a:spAutoFit/>
          </a:bodyPr>
          <a:lstStyle/>
          <a:p>
            <a:r>
              <a:rPr lang="en-GB" b="1" dirty="0"/>
              <a:t>Civil Service and Political Processes</a:t>
            </a:r>
          </a:p>
          <a:p>
            <a:pPr marL="285750" indent="-285750">
              <a:buFont typeface="Arial" panose="020B0604020202020204" pitchFamily="34" charset="0"/>
              <a:buChar char="•"/>
            </a:pPr>
            <a:r>
              <a:rPr lang="en-GB" sz="1600" dirty="0">
                <a:latin typeface="Aptos" panose="020B0004020202020204" pitchFamily="34" charset="0"/>
              </a:rPr>
              <a:t>Citizens’ Assembly Report submitted: December 2023</a:t>
            </a:r>
          </a:p>
          <a:p>
            <a:pPr marL="285750" indent="-285750">
              <a:buFont typeface="Arial" panose="020B0604020202020204" pitchFamily="34" charset="0"/>
              <a:buChar char="•"/>
            </a:pPr>
            <a:r>
              <a:rPr lang="en-GB" sz="1600" i="1" dirty="0">
                <a:latin typeface="Aptos" panose="020B0004020202020204" pitchFamily="34" charset="0"/>
              </a:rPr>
              <a:t>New National Drugs Strategy (NDS): To be published before end of 2025</a:t>
            </a:r>
          </a:p>
          <a:p>
            <a:pPr marL="285750" indent="-285750">
              <a:buFont typeface="Arial" panose="020B0604020202020204" pitchFamily="34" charset="0"/>
              <a:buChar char="•"/>
            </a:pPr>
            <a:r>
              <a:rPr lang="en-GB" sz="1600" dirty="0">
                <a:latin typeface="Aptos" panose="020B0004020202020204" pitchFamily="34" charset="0"/>
              </a:rPr>
              <a:t>Oireachtas Committee Final Report due: May 2026</a:t>
            </a:r>
          </a:p>
          <a:p>
            <a:pPr marL="285750" indent="-285750">
              <a:buFont typeface="Arial" panose="020B0604020202020204" pitchFamily="34" charset="0"/>
              <a:buChar char="•"/>
            </a:pPr>
            <a:r>
              <a:rPr lang="en-GB" sz="1600" dirty="0">
                <a:latin typeface="Aptos" panose="020B0004020202020204" pitchFamily="34" charset="0"/>
              </a:rPr>
              <a:t>Government Response to Committee: Q4 2026 (post-summer recess)</a:t>
            </a:r>
          </a:p>
          <a:p>
            <a:pPr marL="285750" indent="-285750">
              <a:buFont typeface="Arial" panose="020B0604020202020204" pitchFamily="34" charset="0"/>
              <a:buChar char="•"/>
            </a:pPr>
            <a:r>
              <a:rPr lang="en-GB" sz="1600" dirty="0">
                <a:latin typeface="Aptos" panose="020B0004020202020204" pitchFamily="34" charset="0"/>
              </a:rPr>
              <a:t>NDS Mid-Term Review: circa Q3 2028</a:t>
            </a:r>
          </a:p>
          <a:p>
            <a:endParaRPr lang="en-GB" sz="1600" b="1" dirty="0">
              <a:latin typeface="Aptos" panose="020B0004020202020204" pitchFamily="34" charset="0"/>
            </a:endParaRPr>
          </a:p>
          <a:p>
            <a:r>
              <a:rPr lang="en-GB" b="1" dirty="0"/>
              <a:t>Time Gap</a:t>
            </a:r>
            <a:endParaRPr lang="en-GB" sz="1600" b="1" dirty="0">
              <a:latin typeface="Aptos" panose="020B0004020202020204" pitchFamily="34" charset="0"/>
            </a:endParaRPr>
          </a:p>
          <a:p>
            <a:pPr marL="285750" indent="-285750">
              <a:buFont typeface="Arial" panose="020B0604020202020204" pitchFamily="34" charset="0"/>
              <a:buChar char="•"/>
            </a:pPr>
            <a:r>
              <a:rPr lang="en-GB" sz="1600" dirty="0">
                <a:latin typeface="Aptos" panose="020B0004020202020204" pitchFamily="34" charset="0"/>
              </a:rPr>
              <a:t>From: Citizens’ Assembly Report (Dec 2023)</a:t>
            </a:r>
          </a:p>
          <a:p>
            <a:pPr marL="285750" indent="-285750">
              <a:buFont typeface="Arial" panose="020B0604020202020204" pitchFamily="34" charset="0"/>
              <a:buChar char="•"/>
            </a:pPr>
            <a:r>
              <a:rPr lang="en-GB" sz="1600" dirty="0">
                <a:latin typeface="Aptos" panose="020B0004020202020204" pitchFamily="34" charset="0"/>
              </a:rPr>
              <a:t>To: Government response included in NDS Mid-Term Review (circa Q3 2028)</a:t>
            </a:r>
          </a:p>
          <a:p>
            <a:pPr marL="285750" indent="-285750">
              <a:buFont typeface="Arial" panose="020B0604020202020204" pitchFamily="34" charset="0"/>
              <a:buChar char="•"/>
            </a:pPr>
            <a:r>
              <a:rPr lang="en-GB" sz="1600" dirty="0">
                <a:latin typeface="Aptos" panose="020B0004020202020204" pitchFamily="34" charset="0"/>
              </a:rPr>
              <a:t>Total Gap: 4 years and 9 months</a:t>
            </a:r>
            <a:br>
              <a:rPr lang="en-GB" sz="1600" dirty="0">
                <a:latin typeface="Aptos" panose="020B0004020202020204" pitchFamily="34" charset="0"/>
              </a:rPr>
            </a:br>
            <a:br>
              <a:rPr lang="en-GB" sz="1600" dirty="0">
                <a:latin typeface="Aptos" panose="020B0004020202020204" pitchFamily="34" charset="0"/>
              </a:rPr>
            </a:br>
            <a:r>
              <a:rPr lang="en-GB" b="1" dirty="0"/>
              <a:t>Implication</a:t>
            </a:r>
          </a:p>
          <a:p>
            <a:pPr marL="285750" indent="-285750">
              <a:buFont typeface="Arial" panose="020B0604020202020204" pitchFamily="34" charset="0"/>
              <a:buChar char="•"/>
            </a:pPr>
            <a:r>
              <a:rPr lang="en-GB" sz="1600" dirty="0">
                <a:latin typeface="Aptos" panose="020B0004020202020204" pitchFamily="34" charset="0"/>
              </a:rPr>
              <a:t>Government response to Citizens’ Assembly recommendations will be delayed</a:t>
            </a:r>
          </a:p>
          <a:p>
            <a:pPr marL="285750" indent="-285750">
              <a:buFont typeface="Arial" panose="020B0604020202020204" pitchFamily="34" charset="0"/>
              <a:buChar char="•"/>
            </a:pPr>
            <a:r>
              <a:rPr lang="en-GB" sz="1600" dirty="0">
                <a:latin typeface="Aptos" panose="020B0004020202020204" pitchFamily="34" charset="0"/>
              </a:rPr>
              <a:t>Government response will not be reflected in the initial NDS</a:t>
            </a:r>
          </a:p>
          <a:p>
            <a:pPr marL="285750" indent="-285750">
              <a:buFont typeface="Arial" panose="020B0604020202020204" pitchFamily="34" charset="0"/>
              <a:buChar char="•"/>
            </a:pPr>
            <a:r>
              <a:rPr lang="en-GB" sz="1600" dirty="0">
                <a:latin typeface="Aptos" panose="020B0004020202020204" pitchFamily="34" charset="0"/>
              </a:rPr>
              <a:t>First opportunity for integration: Mid-Term Review in 2028</a:t>
            </a:r>
          </a:p>
          <a:p>
            <a:pPr marL="285750" indent="-285750">
              <a:buFont typeface="Arial" panose="020B0604020202020204" pitchFamily="34" charset="0"/>
              <a:buChar char="•"/>
            </a:pPr>
            <a:r>
              <a:rPr lang="en-GB" sz="1600" dirty="0">
                <a:latin typeface="Aptos" panose="020B0004020202020204" pitchFamily="34" charset="0"/>
              </a:rPr>
              <a:t>Highlights a mismatch between strategy development and political input</a:t>
            </a:r>
          </a:p>
          <a:p>
            <a:pPr marL="285750" indent="-285750">
              <a:buFont typeface="Arial" panose="020B0604020202020204" pitchFamily="34" charset="0"/>
              <a:buChar char="•"/>
            </a:pPr>
            <a:endParaRPr lang="en-GB" sz="1600" dirty="0">
              <a:latin typeface="Aptos" panose="020B0004020202020204" pitchFamily="34" charset="0"/>
            </a:endParaRPr>
          </a:p>
          <a:p>
            <a:r>
              <a:rPr lang="en-GB" sz="1400" i="1" dirty="0">
                <a:latin typeface="Aptos" panose="020B0004020202020204" pitchFamily="34" charset="0"/>
              </a:rPr>
              <a:t>Of course, there has been consultation for the new NDS, and the recently established NDS Drafting Committee is aware of the recommendations from the CA on Drugs Use.</a:t>
            </a:r>
            <a:endParaRPr lang="en-IE" sz="1400" i="1" dirty="0">
              <a:latin typeface="Aptos" panose="020B0004020202020204" pitchFamily="34" charset="0"/>
            </a:endParaRPr>
          </a:p>
        </p:txBody>
      </p:sp>
    </p:spTree>
    <p:extLst>
      <p:ext uri="{BB962C8B-B14F-4D97-AF65-F5344CB8AC3E}">
        <p14:creationId xmlns:p14="http://schemas.microsoft.com/office/powerpoint/2010/main" val="34381262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220C0C-C66D-6EC9-A80A-92312FD07F83}"/>
            </a:ext>
          </a:extLst>
        </p:cNvPr>
        <p:cNvGrpSpPr/>
        <p:nvPr/>
      </p:nvGrpSpPr>
      <p:grpSpPr>
        <a:xfrm>
          <a:off x="0" y="0"/>
          <a:ext cx="0" cy="0"/>
          <a:chOff x="0" y="0"/>
          <a:chExt cx="0" cy="0"/>
        </a:xfrm>
      </p:grpSpPr>
      <p:sp>
        <p:nvSpPr>
          <p:cNvPr id="2" name="Slide Number Placeholder 4">
            <a:extLst>
              <a:ext uri="{FF2B5EF4-FFF2-40B4-BE49-F238E27FC236}">
                <a16:creationId xmlns:a16="http://schemas.microsoft.com/office/drawing/2014/main" id="{3D712DF5-6323-CA98-72A7-3D4E34173690}"/>
              </a:ext>
            </a:extLst>
          </p:cNvPr>
          <p:cNvSpPr>
            <a:spLocks noGrp="1"/>
          </p:cNvSpPr>
          <p:nvPr>
            <p:ph type="sldNum" sz="quarter" idx="12"/>
          </p:nvPr>
        </p:nvSpPr>
        <p:spPr>
          <a:xfrm>
            <a:off x="10576110" y="6085183"/>
            <a:ext cx="916425" cy="365125"/>
          </a:xfrm>
        </p:spPr>
        <p:txBody>
          <a:bodyPr>
            <a:normAutofit/>
          </a:bodyPr>
          <a:lstStyle/>
          <a:p>
            <a:pPr>
              <a:spcAft>
                <a:spcPts val="600"/>
              </a:spcAft>
            </a:pPr>
            <a:fld id="{4F448F46-50E1-486B-A35C-8A56335BF6E5}" type="slidenum">
              <a:rPr lang="en-IE" smtClean="0"/>
              <a:pPr>
                <a:spcAft>
                  <a:spcPts val="600"/>
                </a:spcAft>
              </a:pPr>
              <a:t>18</a:t>
            </a:fld>
            <a:endParaRPr lang="en-IE" dirty="0"/>
          </a:p>
        </p:txBody>
      </p:sp>
      <p:grpSp>
        <p:nvGrpSpPr>
          <p:cNvPr id="4" name="Group 3">
            <a:extLst>
              <a:ext uri="{FF2B5EF4-FFF2-40B4-BE49-F238E27FC236}">
                <a16:creationId xmlns:a16="http://schemas.microsoft.com/office/drawing/2014/main" id="{C106B03F-E1CC-A70D-1169-02F045BE9E0C}"/>
              </a:ext>
            </a:extLst>
          </p:cNvPr>
          <p:cNvGrpSpPr/>
          <p:nvPr/>
        </p:nvGrpSpPr>
        <p:grpSpPr>
          <a:xfrm>
            <a:off x="130098" y="145144"/>
            <a:ext cx="11931804" cy="1176152"/>
            <a:chOff x="130098" y="145144"/>
            <a:chExt cx="11931804" cy="1176152"/>
          </a:xfrm>
        </p:grpSpPr>
        <p:sp>
          <p:nvSpPr>
            <p:cNvPr id="5" name="Rectangle 4">
              <a:extLst>
                <a:ext uri="{FF2B5EF4-FFF2-40B4-BE49-F238E27FC236}">
                  <a16:creationId xmlns:a16="http://schemas.microsoft.com/office/drawing/2014/main" id="{072E1B85-2DE4-603F-DED2-FDC90DADFDF8}"/>
                </a:ext>
              </a:extLst>
            </p:cNvPr>
            <p:cNvSpPr/>
            <p:nvPr/>
          </p:nvSpPr>
          <p:spPr>
            <a:xfrm>
              <a:off x="130098" y="145144"/>
              <a:ext cx="11931804" cy="1176152"/>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6" name="Title 1">
              <a:extLst>
                <a:ext uri="{FF2B5EF4-FFF2-40B4-BE49-F238E27FC236}">
                  <a16:creationId xmlns:a16="http://schemas.microsoft.com/office/drawing/2014/main" id="{0FEBA756-DB68-B6D6-42E4-E25A63016B2C}"/>
                </a:ext>
              </a:extLst>
            </p:cNvPr>
            <p:cNvSpPr txBox="1">
              <a:spLocks/>
            </p:cNvSpPr>
            <p:nvPr/>
          </p:nvSpPr>
          <p:spPr>
            <a:xfrm>
              <a:off x="497475" y="415167"/>
              <a:ext cx="10079467" cy="636106"/>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b="1" dirty="0">
                  <a:solidFill>
                    <a:schemeClr val="bg1"/>
                  </a:solidFill>
                  <a:latin typeface="Aptos Display" panose="020B0004020202020204" pitchFamily="34" charset="0"/>
                </a:rPr>
                <a:t>Drug Policy in Ireland: Progress and Challenges</a:t>
              </a:r>
              <a:endParaRPr lang="en-US" sz="3200" b="1" dirty="0">
                <a:solidFill>
                  <a:schemeClr val="bg1"/>
                </a:solidFill>
                <a:latin typeface="Aptos Display" panose="020B0004020202020204" pitchFamily="34" charset="0"/>
              </a:endParaRPr>
            </a:p>
          </p:txBody>
        </p:sp>
      </p:grpSp>
      <p:sp>
        <p:nvSpPr>
          <p:cNvPr id="7" name="TextBox 6">
            <a:extLst>
              <a:ext uri="{FF2B5EF4-FFF2-40B4-BE49-F238E27FC236}">
                <a16:creationId xmlns:a16="http://schemas.microsoft.com/office/drawing/2014/main" id="{F220345D-44EC-1EBC-43C5-B3802D1BD73F}"/>
              </a:ext>
            </a:extLst>
          </p:cNvPr>
          <p:cNvSpPr txBox="1"/>
          <p:nvPr/>
        </p:nvSpPr>
        <p:spPr>
          <a:xfrm>
            <a:off x="1187143" y="1845933"/>
            <a:ext cx="9646919" cy="4622869"/>
          </a:xfrm>
          <a:prstGeom prst="rect">
            <a:avLst/>
          </a:prstGeom>
          <a:noFill/>
        </p:spPr>
        <p:txBody>
          <a:bodyPr wrap="square">
            <a:spAutoFit/>
          </a:bodyPr>
          <a:lstStyle/>
          <a:p>
            <a:pPr marL="285750" indent="-285750">
              <a:lnSpc>
                <a:spcPct val="150000"/>
              </a:lnSpc>
              <a:buFont typeface="Arial" panose="020B0604020202020204" pitchFamily="34" charset="0"/>
              <a:buChar char="•"/>
            </a:pPr>
            <a:r>
              <a:rPr lang="en-GB" b="1" dirty="0"/>
              <a:t>National Drug Strategy </a:t>
            </a:r>
            <a:r>
              <a:rPr lang="en-GB" dirty="0"/>
              <a:t>under development.</a:t>
            </a:r>
          </a:p>
          <a:p>
            <a:pPr marL="285750" indent="-285750">
              <a:lnSpc>
                <a:spcPct val="150000"/>
              </a:lnSpc>
              <a:buFont typeface="Arial" panose="020B0604020202020204" pitchFamily="34" charset="0"/>
              <a:buChar char="•"/>
            </a:pPr>
            <a:r>
              <a:rPr lang="en-GB" dirty="0"/>
              <a:t>Critical Partners: </a:t>
            </a:r>
            <a:r>
              <a:rPr lang="en-GB" b="1" dirty="0"/>
              <a:t>Civil Society </a:t>
            </a:r>
            <a:r>
              <a:rPr lang="en-GB" dirty="0"/>
              <a:t>involvement in the field of Drug Policy (C-EHRN report 2024)</a:t>
            </a:r>
          </a:p>
          <a:p>
            <a:pPr marL="285750" indent="-285750">
              <a:lnSpc>
                <a:spcPct val="150000"/>
              </a:lnSpc>
              <a:buFont typeface="Arial" panose="020B0604020202020204" pitchFamily="34" charset="0"/>
              <a:buChar char="•"/>
            </a:pPr>
            <a:r>
              <a:rPr lang="en-IE" b="1" dirty="0"/>
              <a:t>Decriminalisation</a:t>
            </a:r>
            <a:r>
              <a:rPr lang="en-IE" dirty="0"/>
              <a:t>: Many Civil Society actors and Political advocates remain committed.</a:t>
            </a:r>
          </a:p>
          <a:p>
            <a:pPr marL="285750" indent="-285750">
              <a:lnSpc>
                <a:spcPct val="150000"/>
              </a:lnSpc>
              <a:buFont typeface="Arial" panose="020B0604020202020204" pitchFamily="34" charset="0"/>
              <a:buChar char="•"/>
            </a:pPr>
            <a:r>
              <a:rPr lang="en-IE" dirty="0"/>
              <a:t>New </a:t>
            </a:r>
            <a:r>
              <a:rPr lang="en-IE" b="1" dirty="0"/>
              <a:t>Health Diversion </a:t>
            </a:r>
            <a:r>
              <a:rPr lang="en-IE" dirty="0"/>
              <a:t>Scheme: initiative to be rolled out in Nov 2025 - as reported in the Irish Examiner.</a:t>
            </a:r>
          </a:p>
          <a:p>
            <a:pPr marL="285750" indent="-285750">
              <a:lnSpc>
                <a:spcPct val="150000"/>
              </a:lnSpc>
              <a:buFont typeface="Arial" panose="020B0604020202020204" pitchFamily="34" charset="0"/>
              <a:buChar char="•"/>
            </a:pPr>
            <a:r>
              <a:rPr lang="en-IE" dirty="0"/>
              <a:t>Pilot </a:t>
            </a:r>
            <a:r>
              <a:rPr lang="en-IE" b="1" dirty="0"/>
              <a:t>Supervised Injecting </a:t>
            </a:r>
            <a:r>
              <a:rPr lang="en-IE" dirty="0"/>
              <a:t>Facility: evaluation.</a:t>
            </a:r>
          </a:p>
          <a:p>
            <a:pPr marL="285750" indent="-285750">
              <a:lnSpc>
                <a:spcPct val="150000"/>
              </a:lnSpc>
              <a:buFont typeface="Arial" panose="020B0604020202020204" pitchFamily="34" charset="0"/>
              <a:buChar char="•"/>
            </a:pPr>
            <a:r>
              <a:rPr lang="en-IE" dirty="0"/>
              <a:t>Dublin </a:t>
            </a:r>
            <a:r>
              <a:rPr lang="en-IE" b="1" dirty="0"/>
              <a:t>Drug Treatment Court</a:t>
            </a:r>
            <a:r>
              <a:rPr lang="en-IE" dirty="0"/>
              <a:t>:</a:t>
            </a:r>
            <a:r>
              <a:rPr lang="en-IE" b="1" dirty="0"/>
              <a:t> </a:t>
            </a:r>
            <a:r>
              <a:rPr lang="en-IE" dirty="0"/>
              <a:t>evaluation.</a:t>
            </a:r>
            <a:endParaRPr lang="en-IE" b="1" dirty="0"/>
          </a:p>
          <a:p>
            <a:pPr marL="285750" indent="-285750">
              <a:lnSpc>
                <a:spcPct val="150000"/>
              </a:lnSpc>
              <a:buFont typeface="Arial" panose="020B0604020202020204" pitchFamily="34" charset="0"/>
              <a:buChar char="•"/>
            </a:pPr>
            <a:r>
              <a:rPr lang="en-IE" dirty="0"/>
              <a:t>Back-of-house </a:t>
            </a:r>
            <a:r>
              <a:rPr lang="en-IE" b="1" dirty="0"/>
              <a:t>Drug Checking </a:t>
            </a:r>
            <a:r>
              <a:rPr lang="en-IE" dirty="0"/>
              <a:t>is</a:t>
            </a:r>
            <a:r>
              <a:rPr lang="en-IE" b="1" dirty="0"/>
              <a:t> </a:t>
            </a:r>
            <a:r>
              <a:rPr lang="en-IE" dirty="0"/>
              <a:t>available at two festivals this year.</a:t>
            </a:r>
            <a:endParaRPr lang="en-GB" dirty="0"/>
          </a:p>
          <a:p>
            <a:pPr marL="285750" indent="-285750">
              <a:lnSpc>
                <a:spcPct val="150000"/>
              </a:lnSpc>
              <a:buFont typeface="Arial" panose="020B0604020202020204" pitchFamily="34" charset="0"/>
              <a:buChar char="•"/>
            </a:pPr>
            <a:r>
              <a:rPr lang="en-GB" b="1" dirty="0"/>
              <a:t>Long-acting injectable buprenorphine</a:t>
            </a:r>
            <a:r>
              <a:rPr lang="en-GB" dirty="0"/>
              <a:t> (Buvidal) is currently prescribed via HSE clinics.</a:t>
            </a:r>
            <a:endParaRPr lang="en-IE" dirty="0"/>
          </a:p>
          <a:p>
            <a:pPr marL="285750" indent="-285750">
              <a:lnSpc>
                <a:spcPct val="150000"/>
              </a:lnSpc>
              <a:buFont typeface="Arial" panose="020B0604020202020204" pitchFamily="34" charset="0"/>
              <a:buChar char="•"/>
            </a:pPr>
            <a:r>
              <a:rPr lang="en-GB" dirty="0"/>
              <a:t>Whilst much work has been done to improve access, </a:t>
            </a:r>
            <a:r>
              <a:rPr lang="en-GB" b="1" dirty="0"/>
              <a:t>Naloxone</a:t>
            </a:r>
            <a:r>
              <a:rPr lang="en-GB" dirty="0"/>
              <a:t> remains a prescription-only medication in Ireland.</a:t>
            </a:r>
          </a:p>
        </p:txBody>
      </p:sp>
    </p:spTree>
    <p:extLst>
      <p:ext uri="{BB962C8B-B14F-4D97-AF65-F5344CB8AC3E}">
        <p14:creationId xmlns:p14="http://schemas.microsoft.com/office/powerpoint/2010/main" val="13353483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426CFA-6E61-798D-4135-D6A53F0F377E}"/>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71231FBD-CC46-90A9-5771-CACF9FB8F360}"/>
              </a:ext>
            </a:extLst>
          </p:cNvPr>
          <p:cNvGrpSpPr/>
          <p:nvPr/>
        </p:nvGrpSpPr>
        <p:grpSpPr>
          <a:xfrm>
            <a:off x="130098" y="145144"/>
            <a:ext cx="11931804" cy="1176152"/>
            <a:chOff x="130098" y="145144"/>
            <a:chExt cx="11931804" cy="1176152"/>
          </a:xfrm>
        </p:grpSpPr>
        <p:sp>
          <p:nvSpPr>
            <p:cNvPr id="5" name="Rectangle 4">
              <a:extLst>
                <a:ext uri="{FF2B5EF4-FFF2-40B4-BE49-F238E27FC236}">
                  <a16:creationId xmlns:a16="http://schemas.microsoft.com/office/drawing/2014/main" id="{864F60F2-55AE-AFDC-0599-EAC3ACE98353}"/>
                </a:ext>
              </a:extLst>
            </p:cNvPr>
            <p:cNvSpPr/>
            <p:nvPr/>
          </p:nvSpPr>
          <p:spPr>
            <a:xfrm>
              <a:off x="130098" y="145144"/>
              <a:ext cx="11931804" cy="1176152"/>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6" name="Title 1">
              <a:extLst>
                <a:ext uri="{FF2B5EF4-FFF2-40B4-BE49-F238E27FC236}">
                  <a16:creationId xmlns:a16="http://schemas.microsoft.com/office/drawing/2014/main" id="{33B5C4DE-0D82-16AC-6B43-F660C5E20F93}"/>
                </a:ext>
              </a:extLst>
            </p:cNvPr>
            <p:cNvSpPr txBox="1">
              <a:spLocks/>
            </p:cNvSpPr>
            <p:nvPr/>
          </p:nvSpPr>
          <p:spPr>
            <a:xfrm>
              <a:off x="497475" y="415167"/>
              <a:ext cx="10079467" cy="636106"/>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chemeClr val="bg1"/>
                  </a:solidFill>
                </a:rPr>
                <a:t>Further information</a:t>
              </a:r>
            </a:p>
          </p:txBody>
        </p:sp>
      </p:grpSp>
      <p:sp>
        <p:nvSpPr>
          <p:cNvPr id="2" name="Slide Number Placeholder 4">
            <a:extLst>
              <a:ext uri="{FF2B5EF4-FFF2-40B4-BE49-F238E27FC236}">
                <a16:creationId xmlns:a16="http://schemas.microsoft.com/office/drawing/2014/main" id="{FD47B35E-9DCC-F18A-474B-60FB46FFF8C7}"/>
              </a:ext>
            </a:extLst>
          </p:cNvPr>
          <p:cNvSpPr>
            <a:spLocks noGrp="1"/>
          </p:cNvSpPr>
          <p:nvPr>
            <p:ph type="sldNum" sz="quarter" idx="12"/>
          </p:nvPr>
        </p:nvSpPr>
        <p:spPr>
          <a:xfrm>
            <a:off x="10437374" y="6356349"/>
            <a:ext cx="916425" cy="365125"/>
          </a:xfrm>
        </p:spPr>
        <p:txBody>
          <a:bodyPr>
            <a:normAutofit/>
          </a:bodyPr>
          <a:lstStyle/>
          <a:p>
            <a:pPr>
              <a:spcAft>
                <a:spcPts val="600"/>
              </a:spcAft>
            </a:pPr>
            <a:fld id="{4F448F46-50E1-486B-A35C-8A56335BF6E5}" type="slidenum">
              <a:rPr lang="en-IE" smtClean="0"/>
              <a:pPr>
                <a:spcAft>
                  <a:spcPts val="600"/>
                </a:spcAft>
              </a:pPr>
              <a:t>19</a:t>
            </a:fld>
            <a:endParaRPr lang="en-IE" dirty="0"/>
          </a:p>
        </p:txBody>
      </p:sp>
      <p:sp>
        <p:nvSpPr>
          <p:cNvPr id="7" name="TextBox 6">
            <a:extLst>
              <a:ext uri="{FF2B5EF4-FFF2-40B4-BE49-F238E27FC236}">
                <a16:creationId xmlns:a16="http://schemas.microsoft.com/office/drawing/2014/main" id="{B1C0E7D2-63B2-8449-3EB5-859D66A63456}"/>
              </a:ext>
            </a:extLst>
          </p:cNvPr>
          <p:cNvSpPr txBox="1"/>
          <p:nvPr/>
        </p:nvSpPr>
        <p:spPr>
          <a:xfrm>
            <a:off x="1412063" y="2551837"/>
            <a:ext cx="9367873" cy="1477328"/>
          </a:xfrm>
          <a:prstGeom prst="rect">
            <a:avLst/>
          </a:prstGeom>
          <a:noFill/>
        </p:spPr>
        <p:txBody>
          <a:bodyPr wrap="square">
            <a:spAutoFit/>
          </a:bodyPr>
          <a:lstStyle/>
          <a:p>
            <a:pPr marL="285750" indent="-285750">
              <a:buFont typeface="Arial" panose="020B0604020202020204" pitchFamily="34" charset="0"/>
              <a:buChar char="•"/>
            </a:pPr>
            <a:r>
              <a:rPr lang="en-IE" dirty="0">
                <a:hlinkClick r:id="rId3"/>
              </a:rPr>
              <a:t>Home | Citizens' Assembly</a:t>
            </a:r>
            <a:endParaRPr lang="en-IE" dirty="0"/>
          </a:p>
          <a:p>
            <a:pPr marL="285750" indent="-285750">
              <a:buFont typeface="Arial" panose="020B0604020202020204" pitchFamily="34" charset="0"/>
              <a:buChar char="•"/>
            </a:pPr>
            <a:endParaRPr lang="en-IE" dirty="0"/>
          </a:p>
          <a:p>
            <a:pPr marL="285750" indent="-285750">
              <a:buFont typeface="Arial" panose="020B0604020202020204" pitchFamily="34" charset="0"/>
              <a:buChar char="•"/>
            </a:pPr>
            <a:r>
              <a:rPr lang="en-GB" dirty="0">
                <a:hlinkClick r:id="rId4"/>
              </a:rPr>
              <a:t>Citizens' Assembly on Drugs Use - Wrap Up Video</a:t>
            </a:r>
            <a:endParaRPr lang="en-GB" dirty="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hlinkClick r:id="rId5"/>
              </a:rPr>
              <a:t>Ministers for Health publish independent evaluation of the National Drugs Strategy</a:t>
            </a:r>
            <a:endParaRPr lang="en-GB" dirty="0"/>
          </a:p>
        </p:txBody>
      </p:sp>
      <p:sp>
        <p:nvSpPr>
          <p:cNvPr id="16" name="TextBox 15">
            <a:extLst>
              <a:ext uri="{FF2B5EF4-FFF2-40B4-BE49-F238E27FC236}">
                <a16:creationId xmlns:a16="http://schemas.microsoft.com/office/drawing/2014/main" id="{A417B1E9-9AFC-A193-599C-E66CBDE0BE22}"/>
              </a:ext>
            </a:extLst>
          </p:cNvPr>
          <p:cNvSpPr txBox="1"/>
          <p:nvPr/>
        </p:nvSpPr>
        <p:spPr>
          <a:xfrm>
            <a:off x="1532407" y="1945743"/>
            <a:ext cx="1986455" cy="369332"/>
          </a:xfrm>
          <a:prstGeom prst="rect">
            <a:avLst/>
          </a:prstGeom>
          <a:noFill/>
        </p:spPr>
        <p:txBody>
          <a:bodyPr wrap="square" rtlCol="0">
            <a:spAutoFit/>
          </a:bodyPr>
          <a:lstStyle/>
          <a:p>
            <a:r>
              <a:rPr lang="en-IE" b="1" dirty="0"/>
              <a:t>Links</a:t>
            </a:r>
          </a:p>
        </p:txBody>
      </p:sp>
      <p:cxnSp>
        <p:nvCxnSpPr>
          <p:cNvPr id="21" name="Straight Connector 20">
            <a:extLst>
              <a:ext uri="{FF2B5EF4-FFF2-40B4-BE49-F238E27FC236}">
                <a16:creationId xmlns:a16="http://schemas.microsoft.com/office/drawing/2014/main" id="{1A2F6AA0-C3E5-AF96-E72F-815511025693}"/>
              </a:ext>
            </a:extLst>
          </p:cNvPr>
          <p:cNvCxnSpPr>
            <a:cxnSpLocks/>
          </p:cNvCxnSpPr>
          <p:nvPr/>
        </p:nvCxnSpPr>
        <p:spPr>
          <a:xfrm>
            <a:off x="1481607" y="2413341"/>
            <a:ext cx="8418043"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046004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23C9CE0-0E52-3D2A-ED0D-5C0258DAF0A4}"/>
              </a:ext>
            </a:extLst>
          </p:cNvPr>
          <p:cNvSpPr/>
          <p:nvPr/>
        </p:nvSpPr>
        <p:spPr>
          <a:xfrm>
            <a:off x="130098" y="145144"/>
            <a:ext cx="11931804" cy="1176152"/>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9" name="Title 1">
            <a:extLst>
              <a:ext uri="{FF2B5EF4-FFF2-40B4-BE49-F238E27FC236}">
                <a16:creationId xmlns:a16="http://schemas.microsoft.com/office/drawing/2014/main" id="{8968274B-0C36-BB64-520E-C870FF8D4EAD}"/>
              </a:ext>
            </a:extLst>
          </p:cNvPr>
          <p:cNvSpPr>
            <a:spLocks noGrp="1"/>
          </p:cNvSpPr>
          <p:nvPr>
            <p:ph type="title"/>
          </p:nvPr>
        </p:nvSpPr>
        <p:spPr>
          <a:xfrm>
            <a:off x="497476" y="415167"/>
            <a:ext cx="8748124" cy="636106"/>
          </a:xfrm>
        </p:spPr>
        <p:txBody>
          <a:bodyPr>
            <a:noAutofit/>
          </a:bodyPr>
          <a:lstStyle/>
          <a:p>
            <a:r>
              <a:rPr lang="en-GB" sz="3200" b="1" dirty="0">
                <a:solidFill>
                  <a:schemeClr val="bg1"/>
                </a:solidFill>
              </a:rPr>
              <a:t>Citizens’ Assemblies to date</a:t>
            </a:r>
            <a:endParaRPr lang="en-IE" sz="3200" b="1" dirty="0">
              <a:solidFill>
                <a:schemeClr val="bg1"/>
              </a:solidFill>
            </a:endParaRPr>
          </a:p>
        </p:txBody>
      </p:sp>
      <p:grpSp>
        <p:nvGrpSpPr>
          <p:cNvPr id="117" name="Group 116">
            <a:extLst>
              <a:ext uri="{FF2B5EF4-FFF2-40B4-BE49-F238E27FC236}">
                <a16:creationId xmlns:a16="http://schemas.microsoft.com/office/drawing/2014/main" id="{27E3D4D8-EA15-3798-F958-7C5D50695864}"/>
              </a:ext>
            </a:extLst>
          </p:cNvPr>
          <p:cNvGrpSpPr/>
          <p:nvPr/>
        </p:nvGrpSpPr>
        <p:grpSpPr>
          <a:xfrm>
            <a:off x="419649" y="1947334"/>
            <a:ext cx="11352702" cy="4224866"/>
            <a:chOff x="419649" y="1947334"/>
            <a:chExt cx="11352702" cy="4224866"/>
          </a:xfrm>
        </p:grpSpPr>
        <p:grpSp>
          <p:nvGrpSpPr>
            <p:cNvPr id="108" name="Group 107">
              <a:extLst>
                <a:ext uri="{FF2B5EF4-FFF2-40B4-BE49-F238E27FC236}">
                  <a16:creationId xmlns:a16="http://schemas.microsoft.com/office/drawing/2014/main" id="{C749E21B-1CC5-0BD3-D49C-9EF962CAFE62}"/>
                </a:ext>
              </a:extLst>
            </p:cNvPr>
            <p:cNvGrpSpPr/>
            <p:nvPr/>
          </p:nvGrpSpPr>
          <p:grpSpPr>
            <a:xfrm>
              <a:off x="3372523" y="1952625"/>
              <a:ext cx="5198499" cy="380483"/>
              <a:chOff x="3372523" y="1724025"/>
              <a:chExt cx="5198499" cy="380483"/>
            </a:xfrm>
          </p:grpSpPr>
          <p:sp>
            <p:nvSpPr>
              <p:cNvPr id="15" name="Ellipse 672">
                <a:extLst>
                  <a:ext uri="{FF2B5EF4-FFF2-40B4-BE49-F238E27FC236}">
                    <a16:creationId xmlns:a16="http://schemas.microsoft.com/office/drawing/2014/main" id="{C35634B9-A946-CD85-81C4-4BADCB3A4212}"/>
                  </a:ext>
                </a:extLst>
              </p:cNvPr>
              <p:cNvSpPr/>
              <p:nvPr/>
            </p:nvSpPr>
            <p:spPr>
              <a:xfrm>
                <a:off x="3372523" y="1724025"/>
                <a:ext cx="457560" cy="380483"/>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18000" rIns="36000" bIns="0" rtlCol="0" anchor="ctr"/>
              <a:lstStyle/>
              <a:p>
                <a:pPr algn="ctr"/>
                <a:r>
                  <a:rPr lang="de-DE" sz="1200" b="1" dirty="0">
                    <a:solidFill>
                      <a:schemeClr val="bg1"/>
                    </a:solidFill>
                    <a:latin typeface="Aptos" panose="020B0004020202020204" pitchFamily="34" charset="0"/>
                    <a:cs typeface="Porsche Next TT" panose="020B0504020101010102" pitchFamily="34" charset="0"/>
                  </a:rPr>
                  <a:t>2013</a:t>
                </a:r>
              </a:p>
            </p:txBody>
          </p:sp>
          <p:sp>
            <p:nvSpPr>
              <p:cNvPr id="16" name="Ellipse 673">
                <a:extLst>
                  <a:ext uri="{FF2B5EF4-FFF2-40B4-BE49-F238E27FC236}">
                    <a16:creationId xmlns:a16="http://schemas.microsoft.com/office/drawing/2014/main" id="{7CE96DCE-A0B6-152E-20FE-2580F9F9A494}"/>
                  </a:ext>
                </a:extLst>
              </p:cNvPr>
              <p:cNvSpPr/>
              <p:nvPr/>
            </p:nvSpPr>
            <p:spPr>
              <a:xfrm>
                <a:off x="3846019" y="1724025"/>
                <a:ext cx="457560" cy="380483"/>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18000" rIns="36000" bIns="0" rtlCol="0" anchor="ctr"/>
              <a:lstStyle/>
              <a:p>
                <a:pPr algn="ctr"/>
                <a:r>
                  <a:rPr lang="de-DE" sz="1200" b="1" dirty="0">
                    <a:solidFill>
                      <a:schemeClr val="bg1"/>
                    </a:solidFill>
                    <a:latin typeface="Aptos" panose="020B0004020202020204" pitchFamily="34" charset="0"/>
                    <a:cs typeface="Porsche Next TT" panose="020B0504020101010102" pitchFamily="34" charset="0"/>
                  </a:rPr>
                  <a:t>2014</a:t>
                </a:r>
              </a:p>
            </p:txBody>
          </p:sp>
          <p:sp>
            <p:nvSpPr>
              <p:cNvPr id="17" name="Ellipse 674">
                <a:extLst>
                  <a:ext uri="{FF2B5EF4-FFF2-40B4-BE49-F238E27FC236}">
                    <a16:creationId xmlns:a16="http://schemas.microsoft.com/office/drawing/2014/main" id="{29C19CB7-3F93-E120-73A3-CC4D2D52074D}"/>
                  </a:ext>
                </a:extLst>
              </p:cNvPr>
              <p:cNvSpPr/>
              <p:nvPr/>
            </p:nvSpPr>
            <p:spPr>
              <a:xfrm>
                <a:off x="4319517" y="1724025"/>
                <a:ext cx="457560" cy="380483"/>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18000" rIns="36000" bIns="0" rtlCol="0" anchor="ctr"/>
              <a:lstStyle/>
              <a:p>
                <a:pPr algn="ctr"/>
                <a:r>
                  <a:rPr lang="de-DE" sz="1200" b="1" dirty="0">
                    <a:solidFill>
                      <a:schemeClr val="bg1"/>
                    </a:solidFill>
                    <a:latin typeface="Aptos" panose="020B0004020202020204" pitchFamily="34" charset="0"/>
                    <a:cs typeface="Porsche Next TT" panose="020B0504020101010102" pitchFamily="34" charset="0"/>
                  </a:rPr>
                  <a:t>2015</a:t>
                </a:r>
              </a:p>
            </p:txBody>
          </p:sp>
          <p:sp>
            <p:nvSpPr>
              <p:cNvPr id="18" name="Ellipse 675">
                <a:extLst>
                  <a:ext uri="{FF2B5EF4-FFF2-40B4-BE49-F238E27FC236}">
                    <a16:creationId xmlns:a16="http://schemas.microsoft.com/office/drawing/2014/main" id="{417E97B5-1859-51FF-9F1B-C8137F8E238A}"/>
                  </a:ext>
                </a:extLst>
              </p:cNvPr>
              <p:cNvSpPr/>
              <p:nvPr/>
            </p:nvSpPr>
            <p:spPr>
              <a:xfrm>
                <a:off x="4793013" y="1724025"/>
                <a:ext cx="457560" cy="380483"/>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18000" rIns="36000" bIns="0" rtlCol="0" anchor="ctr"/>
              <a:lstStyle/>
              <a:p>
                <a:pPr algn="ctr"/>
                <a:r>
                  <a:rPr lang="de-DE" sz="1200" b="1" dirty="0">
                    <a:solidFill>
                      <a:schemeClr val="bg1"/>
                    </a:solidFill>
                    <a:latin typeface="Aptos" panose="020B0004020202020204" pitchFamily="34" charset="0"/>
                    <a:cs typeface="Porsche Next TT" panose="020B0504020101010102" pitchFamily="34" charset="0"/>
                  </a:rPr>
                  <a:t>2016</a:t>
                </a:r>
              </a:p>
            </p:txBody>
          </p:sp>
          <p:sp>
            <p:nvSpPr>
              <p:cNvPr id="19" name="Ellipse 677">
                <a:extLst>
                  <a:ext uri="{FF2B5EF4-FFF2-40B4-BE49-F238E27FC236}">
                    <a16:creationId xmlns:a16="http://schemas.microsoft.com/office/drawing/2014/main" id="{6F098D23-EED0-5870-FD93-4A0D7DF426B2}"/>
                  </a:ext>
                </a:extLst>
              </p:cNvPr>
              <p:cNvSpPr/>
              <p:nvPr/>
            </p:nvSpPr>
            <p:spPr>
              <a:xfrm>
                <a:off x="5740006" y="1724025"/>
                <a:ext cx="457560" cy="380483"/>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18000" rIns="36000" bIns="0" rtlCol="0" anchor="ctr"/>
              <a:lstStyle/>
              <a:p>
                <a:pPr algn="ctr"/>
                <a:r>
                  <a:rPr lang="de-DE" sz="1200" b="1" dirty="0">
                    <a:solidFill>
                      <a:schemeClr val="bg1"/>
                    </a:solidFill>
                    <a:latin typeface="Aptos" panose="020B0004020202020204" pitchFamily="34" charset="0"/>
                    <a:cs typeface="Porsche Next TT" panose="020B0504020101010102" pitchFamily="34" charset="0"/>
                  </a:rPr>
                  <a:t>2018</a:t>
                </a:r>
              </a:p>
            </p:txBody>
          </p:sp>
          <p:sp>
            <p:nvSpPr>
              <p:cNvPr id="20" name="Ellipse 678">
                <a:extLst>
                  <a:ext uri="{FF2B5EF4-FFF2-40B4-BE49-F238E27FC236}">
                    <a16:creationId xmlns:a16="http://schemas.microsoft.com/office/drawing/2014/main" id="{397A3C29-67E0-11C7-1D7D-F1892BB69DCD}"/>
                  </a:ext>
                </a:extLst>
              </p:cNvPr>
              <p:cNvSpPr/>
              <p:nvPr/>
            </p:nvSpPr>
            <p:spPr>
              <a:xfrm>
                <a:off x="6213502" y="1724025"/>
                <a:ext cx="457560" cy="380483"/>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18000" rIns="36000" bIns="0" rtlCol="0" anchor="ctr"/>
              <a:lstStyle/>
              <a:p>
                <a:pPr algn="ctr"/>
                <a:r>
                  <a:rPr lang="de-DE" sz="1200" b="1" dirty="0">
                    <a:solidFill>
                      <a:schemeClr val="bg1"/>
                    </a:solidFill>
                    <a:latin typeface="Aptos" panose="020B0004020202020204" pitchFamily="34" charset="0"/>
                    <a:cs typeface="Porsche Next TT" panose="020B0504020101010102" pitchFamily="34" charset="0"/>
                  </a:rPr>
                  <a:t>2019</a:t>
                </a:r>
              </a:p>
            </p:txBody>
          </p:sp>
          <p:sp>
            <p:nvSpPr>
              <p:cNvPr id="21" name="Ellipse 679">
                <a:extLst>
                  <a:ext uri="{FF2B5EF4-FFF2-40B4-BE49-F238E27FC236}">
                    <a16:creationId xmlns:a16="http://schemas.microsoft.com/office/drawing/2014/main" id="{A3B32C9D-C598-2C14-A8CB-D5EF81130F27}"/>
                  </a:ext>
                </a:extLst>
              </p:cNvPr>
              <p:cNvSpPr/>
              <p:nvPr/>
            </p:nvSpPr>
            <p:spPr>
              <a:xfrm>
                <a:off x="6686998" y="1724025"/>
                <a:ext cx="457560" cy="380483"/>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18000" rIns="36000" bIns="0" rtlCol="0" anchor="ctr"/>
              <a:lstStyle/>
              <a:p>
                <a:pPr algn="ctr"/>
                <a:r>
                  <a:rPr lang="de-DE" sz="1200" b="1" dirty="0">
                    <a:solidFill>
                      <a:schemeClr val="bg1"/>
                    </a:solidFill>
                    <a:latin typeface="Aptos" panose="020B0004020202020204" pitchFamily="34" charset="0"/>
                    <a:cs typeface="Porsche Next TT" panose="020B0504020101010102" pitchFamily="34" charset="0"/>
                  </a:rPr>
                  <a:t>2020</a:t>
                </a:r>
              </a:p>
            </p:txBody>
          </p:sp>
          <p:sp>
            <p:nvSpPr>
              <p:cNvPr id="22" name="Ellipse 680">
                <a:extLst>
                  <a:ext uri="{FF2B5EF4-FFF2-40B4-BE49-F238E27FC236}">
                    <a16:creationId xmlns:a16="http://schemas.microsoft.com/office/drawing/2014/main" id="{7D623E0A-25F3-7FEA-735F-22082560BA0A}"/>
                  </a:ext>
                </a:extLst>
              </p:cNvPr>
              <p:cNvSpPr/>
              <p:nvPr/>
            </p:nvSpPr>
            <p:spPr>
              <a:xfrm>
                <a:off x="7167852" y="1724025"/>
                <a:ext cx="457560" cy="380483"/>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18000" rIns="36000" bIns="0" rtlCol="0" anchor="ctr"/>
              <a:lstStyle/>
              <a:p>
                <a:pPr algn="ctr"/>
                <a:r>
                  <a:rPr lang="de-DE" sz="1200" b="1" dirty="0">
                    <a:solidFill>
                      <a:schemeClr val="bg1"/>
                    </a:solidFill>
                    <a:latin typeface="Aptos" panose="020B0004020202020204" pitchFamily="34" charset="0"/>
                    <a:cs typeface="Porsche Next TT" panose="020B0504020101010102" pitchFamily="34" charset="0"/>
                  </a:rPr>
                  <a:t>2021</a:t>
                </a:r>
              </a:p>
            </p:txBody>
          </p:sp>
          <p:sp>
            <p:nvSpPr>
              <p:cNvPr id="36" name="Ellipse 468">
                <a:extLst>
                  <a:ext uri="{FF2B5EF4-FFF2-40B4-BE49-F238E27FC236}">
                    <a16:creationId xmlns:a16="http://schemas.microsoft.com/office/drawing/2014/main" id="{FE525EE3-BE8A-D6F5-993E-220FDD1BB8A6}"/>
                  </a:ext>
                </a:extLst>
              </p:cNvPr>
              <p:cNvSpPr/>
              <p:nvPr/>
            </p:nvSpPr>
            <p:spPr>
              <a:xfrm>
                <a:off x="7640657" y="1724025"/>
                <a:ext cx="457560" cy="380483"/>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18000" rIns="36000" bIns="0" rtlCol="0" anchor="ctr"/>
              <a:lstStyle/>
              <a:p>
                <a:pPr algn="ctr"/>
                <a:r>
                  <a:rPr lang="de-DE" sz="1200" b="1" dirty="0">
                    <a:solidFill>
                      <a:schemeClr val="bg1"/>
                    </a:solidFill>
                    <a:latin typeface="Aptos" panose="020B0004020202020204" pitchFamily="34" charset="0"/>
                    <a:cs typeface="Porsche Next TT" panose="020B0504020101010102" pitchFamily="34" charset="0"/>
                  </a:rPr>
                  <a:t>2022</a:t>
                </a:r>
              </a:p>
            </p:txBody>
          </p:sp>
          <p:sp>
            <p:nvSpPr>
              <p:cNvPr id="37" name="Ellipse 676">
                <a:extLst>
                  <a:ext uri="{FF2B5EF4-FFF2-40B4-BE49-F238E27FC236}">
                    <a16:creationId xmlns:a16="http://schemas.microsoft.com/office/drawing/2014/main" id="{D350BE44-AEA3-672A-7705-FCCACE2028F9}"/>
                  </a:ext>
                </a:extLst>
              </p:cNvPr>
              <p:cNvSpPr/>
              <p:nvPr/>
            </p:nvSpPr>
            <p:spPr>
              <a:xfrm>
                <a:off x="5266509" y="1724025"/>
                <a:ext cx="457560" cy="380483"/>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18000" rIns="36000" bIns="0" rtlCol="0" anchor="ctr"/>
              <a:lstStyle/>
              <a:p>
                <a:pPr algn="ctr"/>
                <a:r>
                  <a:rPr lang="de-DE" sz="1200" b="1" dirty="0">
                    <a:solidFill>
                      <a:schemeClr val="bg1"/>
                    </a:solidFill>
                    <a:latin typeface="Aptos" panose="020B0004020202020204" pitchFamily="34" charset="0"/>
                    <a:cs typeface="Porsche Next TT" panose="020B0504020101010102" pitchFamily="34" charset="0"/>
                  </a:rPr>
                  <a:t>2017</a:t>
                </a:r>
              </a:p>
            </p:txBody>
          </p:sp>
          <p:sp>
            <p:nvSpPr>
              <p:cNvPr id="62" name="Ellipse 468">
                <a:extLst>
                  <a:ext uri="{FF2B5EF4-FFF2-40B4-BE49-F238E27FC236}">
                    <a16:creationId xmlns:a16="http://schemas.microsoft.com/office/drawing/2014/main" id="{45D820DF-3EB1-1DE0-4630-D50235A4C337}"/>
                  </a:ext>
                </a:extLst>
              </p:cNvPr>
              <p:cNvSpPr/>
              <p:nvPr/>
            </p:nvSpPr>
            <p:spPr>
              <a:xfrm>
                <a:off x="8113462" y="1724025"/>
                <a:ext cx="457560" cy="380483"/>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18000" rIns="36000" bIns="0" rtlCol="0" anchor="ctr"/>
              <a:lstStyle/>
              <a:p>
                <a:pPr algn="ctr"/>
                <a:r>
                  <a:rPr lang="de-DE" sz="1200" b="1" dirty="0">
                    <a:solidFill>
                      <a:schemeClr val="bg1"/>
                    </a:solidFill>
                    <a:latin typeface="Aptos" panose="020B0004020202020204" pitchFamily="34" charset="0"/>
                    <a:cs typeface="Porsche Next TT" panose="020B0504020101010102" pitchFamily="34" charset="0"/>
                  </a:rPr>
                  <a:t>2023</a:t>
                </a:r>
              </a:p>
            </p:txBody>
          </p:sp>
        </p:grpSp>
        <p:grpSp>
          <p:nvGrpSpPr>
            <p:cNvPr id="109" name="Group 108">
              <a:extLst>
                <a:ext uri="{FF2B5EF4-FFF2-40B4-BE49-F238E27FC236}">
                  <a16:creationId xmlns:a16="http://schemas.microsoft.com/office/drawing/2014/main" id="{DEE77D61-C669-5691-3F6B-E0DD0F65A289}"/>
                </a:ext>
              </a:extLst>
            </p:cNvPr>
            <p:cNvGrpSpPr/>
            <p:nvPr/>
          </p:nvGrpSpPr>
          <p:grpSpPr>
            <a:xfrm>
              <a:off x="3357658" y="1947334"/>
              <a:ext cx="5208656" cy="4224866"/>
              <a:chOff x="3357658" y="1724025"/>
              <a:chExt cx="5208656" cy="4448175"/>
            </a:xfrm>
          </p:grpSpPr>
          <p:cxnSp>
            <p:nvCxnSpPr>
              <p:cNvPr id="50" name="Gerader Verbinder 722">
                <a:extLst>
                  <a:ext uri="{FF2B5EF4-FFF2-40B4-BE49-F238E27FC236}">
                    <a16:creationId xmlns:a16="http://schemas.microsoft.com/office/drawing/2014/main" id="{DE3A1689-3F23-7B77-0EDB-C5D994549967}"/>
                  </a:ext>
                </a:extLst>
              </p:cNvPr>
              <p:cNvCxnSpPr>
                <a:cxnSpLocks/>
              </p:cNvCxnSpPr>
              <p:nvPr/>
            </p:nvCxnSpPr>
            <p:spPr>
              <a:xfrm>
                <a:off x="3357658" y="1724025"/>
                <a:ext cx="0" cy="444817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Gerader Verbinder 722">
                <a:extLst>
                  <a:ext uri="{FF2B5EF4-FFF2-40B4-BE49-F238E27FC236}">
                    <a16:creationId xmlns:a16="http://schemas.microsoft.com/office/drawing/2014/main" id="{B227804D-8BDE-F27E-E9CB-A1599B16A138}"/>
                  </a:ext>
                </a:extLst>
              </p:cNvPr>
              <p:cNvCxnSpPr>
                <a:cxnSpLocks/>
              </p:cNvCxnSpPr>
              <p:nvPr/>
            </p:nvCxnSpPr>
            <p:spPr>
              <a:xfrm>
                <a:off x="8566314" y="1724025"/>
                <a:ext cx="0" cy="444817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3" name="Gerader Verbinder 638">
              <a:extLst>
                <a:ext uri="{FF2B5EF4-FFF2-40B4-BE49-F238E27FC236}">
                  <a16:creationId xmlns:a16="http://schemas.microsoft.com/office/drawing/2014/main" id="{C5102A4D-A435-3757-9C2A-413AA0909993}"/>
                </a:ext>
              </a:extLst>
            </p:cNvPr>
            <p:cNvCxnSpPr>
              <a:cxnSpLocks/>
            </p:cNvCxnSpPr>
            <p:nvPr/>
          </p:nvCxnSpPr>
          <p:spPr>
            <a:xfrm flipH="1">
              <a:off x="419649" y="2387601"/>
              <a:ext cx="1130472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feld 641">
              <a:extLst>
                <a:ext uri="{FF2B5EF4-FFF2-40B4-BE49-F238E27FC236}">
                  <a16:creationId xmlns:a16="http://schemas.microsoft.com/office/drawing/2014/main" id="{3147A756-8158-9F83-2D75-F5AA75A9C7AB}"/>
                </a:ext>
              </a:extLst>
            </p:cNvPr>
            <p:cNvSpPr txBox="1"/>
            <p:nvPr/>
          </p:nvSpPr>
          <p:spPr>
            <a:xfrm>
              <a:off x="419650" y="2509231"/>
              <a:ext cx="2777213" cy="387508"/>
            </a:xfrm>
            <a:prstGeom prst="rect">
              <a:avLst/>
            </a:prstGeom>
            <a:noFill/>
          </p:spPr>
          <p:txBody>
            <a:bodyPr wrap="square" lIns="0" tIns="18000" rIns="36000" bIns="0" numCol="1" spcCol="306000" rtlCol="0" anchor="ctr">
              <a:spAutoFit/>
            </a:bodyPr>
            <a:lstStyle/>
            <a:p>
              <a:r>
                <a:rPr lang="de-DE" sz="1200" b="1" dirty="0">
                  <a:solidFill>
                    <a:srgbClr val="00B050"/>
                  </a:solidFill>
                  <a:latin typeface="Aptos" panose="020B0004020202020204" pitchFamily="34" charset="0"/>
                  <a:cs typeface="Porsche Next TT" panose="020B0504020101010102" pitchFamily="34" charset="0"/>
                </a:rPr>
                <a:t>01 |</a:t>
              </a:r>
            </a:p>
            <a:p>
              <a:r>
                <a:rPr lang="de-DE" sz="1200" b="1" dirty="0">
                  <a:latin typeface="Aptos" panose="020B0004020202020204" pitchFamily="34" charset="0"/>
                  <a:cs typeface="Porsche Next TT" panose="020B0504020101010102" pitchFamily="34" charset="0"/>
                </a:rPr>
                <a:t>Convention on the Constitution </a:t>
              </a:r>
              <a:endParaRPr lang="de-DE" sz="1200" dirty="0">
                <a:latin typeface="Aptos" panose="020B0004020202020204" pitchFamily="34" charset="0"/>
                <a:cs typeface="Porsche Next TT" panose="020B0504020101010102" pitchFamily="34" charset="0"/>
              </a:endParaRPr>
            </a:p>
          </p:txBody>
        </p:sp>
        <p:sp>
          <p:nvSpPr>
            <p:cNvPr id="11" name="Textfeld 642">
              <a:extLst>
                <a:ext uri="{FF2B5EF4-FFF2-40B4-BE49-F238E27FC236}">
                  <a16:creationId xmlns:a16="http://schemas.microsoft.com/office/drawing/2014/main" id="{4A7E0E09-561B-813B-F269-8BA15E68424D}"/>
                </a:ext>
              </a:extLst>
            </p:cNvPr>
            <p:cNvSpPr txBox="1"/>
            <p:nvPr/>
          </p:nvSpPr>
          <p:spPr>
            <a:xfrm>
              <a:off x="419650" y="3139997"/>
              <a:ext cx="2256463" cy="387508"/>
            </a:xfrm>
            <a:prstGeom prst="rect">
              <a:avLst/>
            </a:prstGeom>
            <a:noFill/>
          </p:spPr>
          <p:txBody>
            <a:bodyPr wrap="square" lIns="0" tIns="18000" rIns="36000" bIns="0" numCol="1" spcCol="306000" rtlCol="0" anchor="ctr">
              <a:spAutoFit/>
            </a:bodyPr>
            <a:lstStyle/>
            <a:p>
              <a:r>
                <a:rPr lang="de-DE" sz="1200" b="1" dirty="0">
                  <a:solidFill>
                    <a:srgbClr val="00B050"/>
                  </a:solidFill>
                  <a:latin typeface="Aptos" panose="020B0004020202020204" pitchFamily="34" charset="0"/>
                  <a:cs typeface="Porsche Next TT" panose="020B0504020101010102" pitchFamily="34" charset="0"/>
                </a:rPr>
                <a:t>02 |</a:t>
              </a:r>
            </a:p>
            <a:p>
              <a:r>
                <a:rPr lang="de-DE" sz="1200" b="1" dirty="0">
                  <a:latin typeface="Aptos" panose="020B0004020202020204" pitchFamily="34" charset="0"/>
                  <a:cs typeface="Porsche Next TT" panose="020B0504020101010102" pitchFamily="34" charset="0"/>
                </a:rPr>
                <a:t>Citizens’ Assembly </a:t>
              </a:r>
            </a:p>
          </p:txBody>
        </p:sp>
        <p:sp>
          <p:nvSpPr>
            <p:cNvPr id="12" name="Textfeld 643">
              <a:extLst>
                <a:ext uri="{FF2B5EF4-FFF2-40B4-BE49-F238E27FC236}">
                  <a16:creationId xmlns:a16="http://schemas.microsoft.com/office/drawing/2014/main" id="{3FEB077D-9941-6BA8-3157-BFA8CA5798FB}"/>
                </a:ext>
              </a:extLst>
            </p:cNvPr>
            <p:cNvSpPr txBox="1"/>
            <p:nvPr/>
          </p:nvSpPr>
          <p:spPr>
            <a:xfrm>
              <a:off x="419649" y="3770763"/>
              <a:ext cx="3198908" cy="387508"/>
            </a:xfrm>
            <a:prstGeom prst="rect">
              <a:avLst/>
            </a:prstGeom>
            <a:noFill/>
          </p:spPr>
          <p:txBody>
            <a:bodyPr wrap="square" lIns="0" tIns="18000" rIns="36000" bIns="0" numCol="1" spcCol="306000" rtlCol="0" anchor="ctr">
              <a:spAutoFit/>
            </a:bodyPr>
            <a:lstStyle/>
            <a:p>
              <a:r>
                <a:rPr lang="de-DE" sz="1200" b="1" dirty="0">
                  <a:solidFill>
                    <a:srgbClr val="00B050"/>
                  </a:solidFill>
                  <a:latin typeface="Aptos" panose="020B0004020202020204" pitchFamily="34" charset="0"/>
                  <a:cs typeface="Porsche Next TT" panose="020B0504020101010102" pitchFamily="34" charset="0"/>
                </a:rPr>
                <a:t>03 | </a:t>
              </a:r>
            </a:p>
            <a:p>
              <a:r>
                <a:rPr lang="en-US" sz="1200" b="1" dirty="0">
                  <a:latin typeface="Aptos" panose="020B0004020202020204" pitchFamily="34" charset="0"/>
                  <a:cs typeface="Porsche Next TT" panose="020B0504020101010102" pitchFamily="34" charset="0"/>
                </a:rPr>
                <a:t>Citizens' Assembly on Gender Equality </a:t>
              </a:r>
              <a:endParaRPr lang="de-DE" sz="1200" b="1" dirty="0">
                <a:latin typeface="Aptos" panose="020B0004020202020204" pitchFamily="34" charset="0"/>
                <a:cs typeface="Porsche Next TT" panose="020B0504020101010102" pitchFamily="34" charset="0"/>
              </a:endParaRPr>
            </a:p>
          </p:txBody>
        </p:sp>
        <p:sp>
          <p:nvSpPr>
            <p:cNvPr id="43" name="Textfeld 643">
              <a:extLst>
                <a:ext uri="{FF2B5EF4-FFF2-40B4-BE49-F238E27FC236}">
                  <a16:creationId xmlns:a16="http://schemas.microsoft.com/office/drawing/2014/main" id="{AEBC1288-5CBF-D14E-D614-9D868E3B2758}"/>
                </a:ext>
              </a:extLst>
            </p:cNvPr>
            <p:cNvSpPr txBox="1"/>
            <p:nvPr/>
          </p:nvSpPr>
          <p:spPr>
            <a:xfrm>
              <a:off x="419650" y="4401529"/>
              <a:ext cx="2256463" cy="387508"/>
            </a:xfrm>
            <a:prstGeom prst="rect">
              <a:avLst/>
            </a:prstGeom>
            <a:noFill/>
          </p:spPr>
          <p:txBody>
            <a:bodyPr wrap="square" lIns="0" tIns="18000" rIns="36000" bIns="0" numCol="1" spcCol="306000" rtlCol="0" anchor="ctr">
              <a:spAutoFit/>
            </a:bodyPr>
            <a:lstStyle/>
            <a:p>
              <a:r>
                <a:rPr lang="de-DE" sz="1200" b="1" dirty="0">
                  <a:solidFill>
                    <a:srgbClr val="00B050"/>
                  </a:solidFill>
                  <a:latin typeface="Aptos" panose="020B0004020202020204" pitchFamily="34" charset="0"/>
                  <a:cs typeface="Porsche Next TT" panose="020B0504020101010102" pitchFamily="34" charset="0"/>
                </a:rPr>
                <a:t>04 | </a:t>
              </a:r>
            </a:p>
            <a:p>
              <a:r>
                <a:rPr lang="de-DE" sz="1200" b="1" dirty="0">
                  <a:latin typeface="Aptos" panose="020B0004020202020204" pitchFamily="34" charset="0"/>
                  <a:cs typeface="Porsche Next TT" panose="020B0504020101010102" pitchFamily="34" charset="0"/>
                </a:rPr>
                <a:t>Dublin Citizens’ Assembly </a:t>
              </a:r>
            </a:p>
          </p:txBody>
        </p:sp>
        <p:sp>
          <p:nvSpPr>
            <p:cNvPr id="46" name="Textfeld 643">
              <a:extLst>
                <a:ext uri="{FF2B5EF4-FFF2-40B4-BE49-F238E27FC236}">
                  <a16:creationId xmlns:a16="http://schemas.microsoft.com/office/drawing/2014/main" id="{FD6E9536-AD30-BBF9-3E1E-0CC8ED349DF9}"/>
                </a:ext>
              </a:extLst>
            </p:cNvPr>
            <p:cNvSpPr txBox="1"/>
            <p:nvPr/>
          </p:nvSpPr>
          <p:spPr>
            <a:xfrm>
              <a:off x="419650" y="5032296"/>
              <a:ext cx="3285225" cy="387508"/>
            </a:xfrm>
            <a:prstGeom prst="rect">
              <a:avLst/>
            </a:prstGeom>
            <a:noFill/>
          </p:spPr>
          <p:txBody>
            <a:bodyPr wrap="square" lIns="0" tIns="18000" rIns="36000" bIns="0" numCol="1" spcCol="306000" rtlCol="0" anchor="ctr">
              <a:spAutoFit/>
            </a:bodyPr>
            <a:lstStyle/>
            <a:p>
              <a:r>
                <a:rPr lang="de-DE" sz="1200" b="1" dirty="0">
                  <a:solidFill>
                    <a:srgbClr val="00B050"/>
                  </a:solidFill>
                  <a:latin typeface="Aptos" panose="020B0004020202020204" pitchFamily="34" charset="0"/>
                  <a:cs typeface="Porsche Next TT" panose="020B0504020101010102" pitchFamily="34" charset="0"/>
                </a:rPr>
                <a:t>05 | </a:t>
              </a:r>
            </a:p>
            <a:p>
              <a:r>
                <a:rPr lang="en-US" sz="1200" b="1" dirty="0">
                  <a:latin typeface="Aptos" panose="020B0004020202020204" pitchFamily="34" charset="0"/>
                  <a:cs typeface="Porsche Next TT" panose="020B0504020101010102" pitchFamily="34" charset="0"/>
                </a:rPr>
                <a:t>Citizens’ Assembly on Biodiversity Loss </a:t>
              </a:r>
              <a:endParaRPr lang="de-DE" sz="1200" b="1" dirty="0">
                <a:latin typeface="Aptos" panose="020B0004020202020204" pitchFamily="34" charset="0"/>
                <a:cs typeface="Porsche Next TT" panose="020B0504020101010102" pitchFamily="34" charset="0"/>
              </a:endParaRPr>
            </a:p>
          </p:txBody>
        </p:sp>
        <p:sp>
          <p:nvSpPr>
            <p:cNvPr id="47" name="Textfeld 643">
              <a:extLst>
                <a:ext uri="{FF2B5EF4-FFF2-40B4-BE49-F238E27FC236}">
                  <a16:creationId xmlns:a16="http://schemas.microsoft.com/office/drawing/2014/main" id="{FB41B75E-2D4B-3E3D-B222-6B8A496A778C}"/>
                </a:ext>
              </a:extLst>
            </p:cNvPr>
            <p:cNvSpPr txBox="1"/>
            <p:nvPr/>
          </p:nvSpPr>
          <p:spPr>
            <a:xfrm>
              <a:off x="419650" y="5691787"/>
              <a:ext cx="2812074" cy="330056"/>
            </a:xfrm>
            <a:prstGeom prst="rect">
              <a:avLst/>
            </a:prstGeom>
            <a:noFill/>
          </p:spPr>
          <p:txBody>
            <a:bodyPr wrap="square" lIns="0" tIns="18000" rIns="36000" bIns="0" numCol="1" spcCol="306000" rtlCol="0" anchor="ctr">
              <a:spAutoFit/>
            </a:bodyPr>
            <a:lstStyle/>
            <a:p>
              <a:pPr>
                <a:lnSpc>
                  <a:spcPts val="1220"/>
                </a:lnSpc>
              </a:pPr>
              <a:r>
                <a:rPr lang="de-DE" sz="1200" b="1" dirty="0">
                  <a:solidFill>
                    <a:srgbClr val="00B050"/>
                  </a:solidFill>
                  <a:latin typeface="Aptos" panose="020B0004020202020204" pitchFamily="34" charset="0"/>
                  <a:cs typeface="Porsche Next TT" panose="020B0504020101010102" pitchFamily="34" charset="0"/>
                </a:rPr>
                <a:t>06 | </a:t>
              </a:r>
            </a:p>
            <a:p>
              <a:pPr>
                <a:lnSpc>
                  <a:spcPts val="1220"/>
                </a:lnSpc>
              </a:pPr>
              <a:r>
                <a:rPr lang="en-US" sz="1200" b="1" dirty="0">
                  <a:latin typeface="Aptos" panose="020B0004020202020204" pitchFamily="34" charset="0"/>
                  <a:cs typeface="Porsche Next TT" panose="020B0504020101010102" pitchFamily="34" charset="0"/>
                </a:rPr>
                <a:t>Citizens' Assembly on Drugs Use </a:t>
              </a:r>
              <a:endParaRPr lang="de-DE" sz="1200" b="1" dirty="0">
                <a:latin typeface="Aptos" panose="020B0004020202020204" pitchFamily="34" charset="0"/>
                <a:cs typeface="Porsche Next TT" panose="020B0504020101010102" pitchFamily="34" charset="0"/>
              </a:endParaRPr>
            </a:p>
          </p:txBody>
        </p:sp>
        <p:cxnSp>
          <p:nvCxnSpPr>
            <p:cNvPr id="27" name="Gerader Verbinder 663">
              <a:extLst>
                <a:ext uri="{FF2B5EF4-FFF2-40B4-BE49-F238E27FC236}">
                  <a16:creationId xmlns:a16="http://schemas.microsoft.com/office/drawing/2014/main" id="{170A35D5-BC6F-6287-70C7-6003004FDB6A}"/>
                </a:ext>
              </a:extLst>
            </p:cNvPr>
            <p:cNvCxnSpPr>
              <a:cxnSpLocks/>
            </p:cNvCxnSpPr>
            <p:nvPr/>
          </p:nvCxnSpPr>
          <p:spPr>
            <a:xfrm>
              <a:off x="7156205" y="2387600"/>
              <a:ext cx="0" cy="3784595"/>
            </a:xfrm>
            <a:prstGeom prst="line">
              <a:avLst/>
            </a:prstGeom>
            <a:ln w="3175">
              <a:solidFill>
                <a:srgbClr val="B4B4BA"/>
              </a:solidFill>
            </a:ln>
          </p:spPr>
          <p:style>
            <a:lnRef idx="1">
              <a:schemeClr val="accent1"/>
            </a:lnRef>
            <a:fillRef idx="0">
              <a:schemeClr val="accent1"/>
            </a:fillRef>
            <a:effectRef idx="0">
              <a:schemeClr val="accent1"/>
            </a:effectRef>
            <a:fontRef idx="minor">
              <a:schemeClr val="tx1"/>
            </a:fontRef>
          </p:style>
        </p:cxnSp>
        <p:cxnSp>
          <p:nvCxnSpPr>
            <p:cNvPr id="28" name="Gerader Verbinder 664">
              <a:extLst>
                <a:ext uri="{FF2B5EF4-FFF2-40B4-BE49-F238E27FC236}">
                  <a16:creationId xmlns:a16="http://schemas.microsoft.com/office/drawing/2014/main" id="{3707A855-88F0-3EB3-580B-5D7FF4FE9486}"/>
                </a:ext>
              </a:extLst>
            </p:cNvPr>
            <p:cNvCxnSpPr>
              <a:cxnSpLocks/>
            </p:cNvCxnSpPr>
            <p:nvPr/>
          </p:nvCxnSpPr>
          <p:spPr>
            <a:xfrm>
              <a:off x="6679030" y="2387600"/>
              <a:ext cx="0" cy="3784595"/>
            </a:xfrm>
            <a:prstGeom prst="line">
              <a:avLst/>
            </a:prstGeom>
            <a:ln w="3175">
              <a:solidFill>
                <a:srgbClr val="B4B4BA"/>
              </a:solidFill>
            </a:ln>
          </p:spPr>
          <p:style>
            <a:lnRef idx="1">
              <a:schemeClr val="accent1"/>
            </a:lnRef>
            <a:fillRef idx="0">
              <a:schemeClr val="accent1"/>
            </a:fillRef>
            <a:effectRef idx="0">
              <a:schemeClr val="accent1"/>
            </a:effectRef>
            <a:fontRef idx="minor">
              <a:schemeClr val="tx1"/>
            </a:fontRef>
          </p:style>
        </p:cxnSp>
        <p:cxnSp>
          <p:nvCxnSpPr>
            <p:cNvPr id="29" name="Gerader Verbinder 665">
              <a:extLst>
                <a:ext uri="{FF2B5EF4-FFF2-40B4-BE49-F238E27FC236}">
                  <a16:creationId xmlns:a16="http://schemas.microsoft.com/office/drawing/2014/main" id="{E230212F-9181-D8EE-8831-D79A880CF685}"/>
                </a:ext>
              </a:extLst>
            </p:cNvPr>
            <p:cNvCxnSpPr>
              <a:cxnSpLocks/>
            </p:cNvCxnSpPr>
            <p:nvPr/>
          </p:nvCxnSpPr>
          <p:spPr>
            <a:xfrm>
              <a:off x="6205533" y="2387600"/>
              <a:ext cx="0" cy="3784595"/>
            </a:xfrm>
            <a:prstGeom prst="line">
              <a:avLst/>
            </a:prstGeom>
            <a:ln w="3175">
              <a:solidFill>
                <a:srgbClr val="B4B4BA"/>
              </a:solidFill>
            </a:ln>
          </p:spPr>
          <p:style>
            <a:lnRef idx="1">
              <a:schemeClr val="accent1"/>
            </a:lnRef>
            <a:fillRef idx="0">
              <a:schemeClr val="accent1"/>
            </a:fillRef>
            <a:effectRef idx="0">
              <a:schemeClr val="accent1"/>
            </a:effectRef>
            <a:fontRef idx="minor">
              <a:schemeClr val="tx1"/>
            </a:fontRef>
          </p:style>
        </p:cxnSp>
        <p:cxnSp>
          <p:nvCxnSpPr>
            <p:cNvPr id="30" name="Gerader Verbinder 666">
              <a:extLst>
                <a:ext uri="{FF2B5EF4-FFF2-40B4-BE49-F238E27FC236}">
                  <a16:creationId xmlns:a16="http://schemas.microsoft.com/office/drawing/2014/main" id="{CEAC3F0C-B058-E345-F1BA-F37C7A39894D}"/>
                </a:ext>
              </a:extLst>
            </p:cNvPr>
            <p:cNvCxnSpPr>
              <a:cxnSpLocks/>
            </p:cNvCxnSpPr>
            <p:nvPr/>
          </p:nvCxnSpPr>
          <p:spPr>
            <a:xfrm>
              <a:off x="5732036" y="2387600"/>
              <a:ext cx="0" cy="3784595"/>
            </a:xfrm>
            <a:prstGeom prst="line">
              <a:avLst/>
            </a:prstGeom>
            <a:ln w="3175">
              <a:solidFill>
                <a:srgbClr val="B4B4BA"/>
              </a:solidFill>
            </a:ln>
          </p:spPr>
          <p:style>
            <a:lnRef idx="1">
              <a:schemeClr val="accent1"/>
            </a:lnRef>
            <a:fillRef idx="0">
              <a:schemeClr val="accent1"/>
            </a:fillRef>
            <a:effectRef idx="0">
              <a:schemeClr val="accent1"/>
            </a:effectRef>
            <a:fontRef idx="minor">
              <a:schemeClr val="tx1"/>
            </a:fontRef>
          </p:style>
        </p:cxnSp>
        <p:cxnSp>
          <p:nvCxnSpPr>
            <p:cNvPr id="31" name="Gerader Verbinder 667">
              <a:extLst>
                <a:ext uri="{FF2B5EF4-FFF2-40B4-BE49-F238E27FC236}">
                  <a16:creationId xmlns:a16="http://schemas.microsoft.com/office/drawing/2014/main" id="{B3BE1F8C-EB6A-38B9-E713-01F36E98AF49}"/>
                </a:ext>
              </a:extLst>
            </p:cNvPr>
            <p:cNvCxnSpPr>
              <a:cxnSpLocks/>
            </p:cNvCxnSpPr>
            <p:nvPr/>
          </p:nvCxnSpPr>
          <p:spPr>
            <a:xfrm>
              <a:off x="5258541" y="2387600"/>
              <a:ext cx="0" cy="3784595"/>
            </a:xfrm>
            <a:prstGeom prst="line">
              <a:avLst/>
            </a:prstGeom>
            <a:ln w="3175">
              <a:solidFill>
                <a:srgbClr val="B4B4BA"/>
              </a:solidFill>
            </a:ln>
          </p:spPr>
          <p:style>
            <a:lnRef idx="1">
              <a:schemeClr val="accent1"/>
            </a:lnRef>
            <a:fillRef idx="0">
              <a:schemeClr val="accent1"/>
            </a:fillRef>
            <a:effectRef idx="0">
              <a:schemeClr val="accent1"/>
            </a:effectRef>
            <a:fontRef idx="minor">
              <a:schemeClr val="tx1"/>
            </a:fontRef>
          </p:style>
        </p:cxnSp>
        <p:cxnSp>
          <p:nvCxnSpPr>
            <p:cNvPr id="32" name="Gerader Verbinder 668">
              <a:extLst>
                <a:ext uri="{FF2B5EF4-FFF2-40B4-BE49-F238E27FC236}">
                  <a16:creationId xmlns:a16="http://schemas.microsoft.com/office/drawing/2014/main" id="{09FB81C0-C51B-3BC7-0B65-00516E39C9D8}"/>
                </a:ext>
              </a:extLst>
            </p:cNvPr>
            <p:cNvCxnSpPr>
              <a:cxnSpLocks/>
            </p:cNvCxnSpPr>
            <p:nvPr/>
          </p:nvCxnSpPr>
          <p:spPr>
            <a:xfrm>
              <a:off x="4785044" y="2387600"/>
              <a:ext cx="0" cy="3784595"/>
            </a:xfrm>
            <a:prstGeom prst="line">
              <a:avLst/>
            </a:prstGeom>
            <a:ln w="3175">
              <a:solidFill>
                <a:srgbClr val="B4B4BA"/>
              </a:solidFill>
            </a:ln>
          </p:spPr>
          <p:style>
            <a:lnRef idx="1">
              <a:schemeClr val="accent1"/>
            </a:lnRef>
            <a:fillRef idx="0">
              <a:schemeClr val="accent1"/>
            </a:fillRef>
            <a:effectRef idx="0">
              <a:schemeClr val="accent1"/>
            </a:effectRef>
            <a:fontRef idx="minor">
              <a:schemeClr val="tx1"/>
            </a:fontRef>
          </p:style>
        </p:cxnSp>
        <p:cxnSp>
          <p:nvCxnSpPr>
            <p:cNvPr id="33" name="Gerader Verbinder 669">
              <a:extLst>
                <a:ext uri="{FF2B5EF4-FFF2-40B4-BE49-F238E27FC236}">
                  <a16:creationId xmlns:a16="http://schemas.microsoft.com/office/drawing/2014/main" id="{19891CDB-9CEC-812B-CF24-633B58C93844}"/>
                </a:ext>
              </a:extLst>
            </p:cNvPr>
            <p:cNvCxnSpPr>
              <a:cxnSpLocks/>
            </p:cNvCxnSpPr>
            <p:nvPr/>
          </p:nvCxnSpPr>
          <p:spPr>
            <a:xfrm>
              <a:off x="4311547" y="2387600"/>
              <a:ext cx="0" cy="3784595"/>
            </a:xfrm>
            <a:prstGeom prst="line">
              <a:avLst/>
            </a:prstGeom>
            <a:ln w="3175">
              <a:solidFill>
                <a:srgbClr val="B4B4BA"/>
              </a:solidFill>
            </a:ln>
          </p:spPr>
          <p:style>
            <a:lnRef idx="1">
              <a:schemeClr val="accent1"/>
            </a:lnRef>
            <a:fillRef idx="0">
              <a:schemeClr val="accent1"/>
            </a:fillRef>
            <a:effectRef idx="0">
              <a:schemeClr val="accent1"/>
            </a:effectRef>
            <a:fontRef idx="minor">
              <a:schemeClr val="tx1"/>
            </a:fontRef>
          </p:style>
        </p:cxnSp>
        <p:cxnSp>
          <p:nvCxnSpPr>
            <p:cNvPr id="34" name="Gerader Verbinder 670">
              <a:extLst>
                <a:ext uri="{FF2B5EF4-FFF2-40B4-BE49-F238E27FC236}">
                  <a16:creationId xmlns:a16="http://schemas.microsoft.com/office/drawing/2014/main" id="{1AE145B6-583A-07C6-2A53-94C1B4E618E4}"/>
                </a:ext>
              </a:extLst>
            </p:cNvPr>
            <p:cNvCxnSpPr>
              <a:cxnSpLocks/>
            </p:cNvCxnSpPr>
            <p:nvPr/>
          </p:nvCxnSpPr>
          <p:spPr>
            <a:xfrm>
              <a:off x="3838050" y="2387600"/>
              <a:ext cx="0" cy="3784595"/>
            </a:xfrm>
            <a:prstGeom prst="line">
              <a:avLst/>
            </a:prstGeom>
            <a:ln w="3175">
              <a:solidFill>
                <a:srgbClr val="B4B4BA"/>
              </a:solidFill>
            </a:ln>
          </p:spPr>
          <p:style>
            <a:lnRef idx="1">
              <a:schemeClr val="accent1"/>
            </a:lnRef>
            <a:fillRef idx="0">
              <a:schemeClr val="accent1"/>
            </a:fillRef>
            <a:effectRef idx="0">
              <a:schemeClr val="accent1"/>
            </a:effectRef>
            <a:fontRef idx="minor">
              <a:schemeClr val="tx1"/>
            </a:fontRef>
          </p:style>
        </p:cxnSp>
        <p:cxnSp>
          <p:nvCxnSpPr>
            <p:cNvPr id="49" name="Gerader Verbinder 467">
              <a:extLst>
                <a:ext uri="{FF2B5EF4-FFF2-40B4-BE49-F238E27FC236}">
                  <a16:creationId xmlns:a16="http://schemas.microsoft.com/office/drawing/2014/main" id="{16CB5DB1-D86A-11BC-88C8-B970AE72CB78}"/>
                </a:ext>
              </a:extLst>
            </p:cNvPr>
            <p:cNvCxnSpPr>
              <a:cxnSpLocks/>
            </p:cNvCxnSpPr>
            <p:nvPr/>
          </p:nvCxnSpPr>
          <p:spPr>
            <a:xfrm>
              <a:off x="7633034" y="2387600"/>
              <a:ext cx="0" cy="3784595"/>
            </a:xfrm>
            <a:prstGeom prst="line">
              <a:avLst/>
            </a:prstGeom>
            <a:ln w="3175">
              <a:solidFill>
                <a:srgbClr val="B4B4BA"/>
              </a:solidFill>
            </a:ln>
          </p:spPr>
          <p:style>
            <a:lnRef idx="1">
              <a:schemeClr val="accent1"/>
            </a:lnRef>
            <a:fillRef idx="0">
              <a:schemeClr val="accent1"/>
            </a:fillRef>
            <a:effectRef idx="0">
              <a:schemeClr val="accent1"/>
            </a:effectRef>
            <a:fontRef idx="minor">
              <a:schemeClr val="tx1"/>
            </a:fontRef>
          </p:style>
        </p:cxnSp>
        <p:cxnSp>
          <p:nvCxnSpPr>
            <p:cNvPr id="61" name="Gerader Verbinder 467">
              <a:extLst>
                <a:ext uri="{FF2B5EF4-FFF2-40B4-BE49-F238E27FC236}">
                  <a16:creationId xmlns:a16="http://schemas.microsoft.com/office/drawing/2014/main" id="{BE252726-2AC5-44F3-32FD-BA7C7962DF17}"/>
                </a:ext>
              </a:extLst>
            </p:cNvPr>
            <p:cNvCxnSpPr>
              <a:cxnSpLocks/>
            </p:cNvCxnSpPr>
            <p:nvPr/>
          </p:nvCxnSpPr>
          <p:spPr>
            <a:xfrm>
              <a:off x="8098216" y="2387600"/>
              <a:ext cx="0" cy="3784595"/>
            </a:xfrm>
            <a:prstGeom prst="line">
              <a:avLst/>
            </a:prstGeom>
            <a:ln w="3175">
              <a:solidFill>
                <a:srgbClr val="B4B4BA"/>
              </a:solidFill>
            </a:ln>
          </p:spPr>
          <p:style>
            <a:lnRef idx="1">
              <a:schemeClr val="accent1"/>
            </a:lnRef>
            <a:fillRef idx="0">
              <a:schemeClr val="accent1"/>
            </a:fillRef>
            <a:effectRef idx="0">
              <a:schemeClr val="accent1"/>
            </a:effectRef>
            <a:fontRef idx="minor">
              <a:schemeClr val="tx1"/>
            </a:fontRef>
          </p:style>
        </p:cxnSp>
        <p:cxnSp>
          <p:nvCxnSpPr>
            <p:cNvPr id="23" name="Gerader Verbinder 633">
              <a:extLst>
                <a:ext uri="{FF2B5EF4-FFF2-40B4-BE49-F238E27FC236}">
                  <a16:creationId xmlns:a16="http://schemas.microsoft.com/office/drawing/2014/main" id="{56E0DF4A-E85E-10C8-C06C-4CF541A06F18}"/>
                </a:ext>
              </a:extLst>
            </p:cNvPr>
            <p:cNvCxnSpPr>
              <a:cxnSpLocks/>
            </p:cNvCxnSpPr>
            <p:nvPr/>
          </p:nvCxnSpPr>
          <p:spPr>
            <a:xfrm flipH="1">
              <a:off x="3360876" y="3018367"/>
              <a:ext cx="5210144" cy="0"/>
            </a:xfrm>
            <a:prstGeom prst="line">
              <a:avLst/>
            </a:prstGeom>
            <a:ln w="6350">
              <a:solidFill>
                <a:srgbClr val="B4B4BA"/>
              </a:solidFill>
            </a:ln>
          </p:spPr>
          <p:style>
            <a:lnRef idx="1">
              <a:schemeClr val="accent1"/>
            </a:lnRef>
            <a:fillRef idx="0">
              <a:schemeClr val="accent1"/>
            </a:fillRef>
            <a:effectRef idx="0">
              <a:schemeClr val="accent1"/>
            </a:effectRef>
            <a:fontRef idx="minor">
              <a:schemeClr val="tx1"/>
            </a:fontRef>
          </p:style>
        </p:cxnSp>
        <p:cxnSp>
          <p:nvCxnSpPr>
            <p:cNvPr id="24" name="Gerader Verbinder 634">
              <a:extLst>
                <a:ext uri="{FF2B5EF4-FFF2-40B4-BE49-F238E27FC236}">
                  <a16:creationId xmlns:a16="http://schemas.microsoft.com/office/drawing/2014/main" id="{35694FCB-353F-BDBB-F7BB-B46879A1C29A}"/>
                </a:ext>
              </a:extLst>
            </p:cNvPr>
            <p:cNvCxnSpPr>
              <a:cxnSpLocks/>
            </p:cNvCxnSpPr>
            <p:nvPr/>
          </p:nvCxnSpPr>
          <p:spPr>
            <a:xfrm flipH="1">
              <a:off x="3360876" y="3649133"/>
              <a:ext cx="5210144" cy="0"/>
            </a:xfrm>
            <a:prstGeom prst="line">
              <a:avLst/>
            </a:prstGeom>
            <a:ln w="6350">
              <a:solidFill>
                <a:srgbClr val="B4B4BA"/>
              </a:solidFill>
            </a:ln>
          </p:spPr>
          <p:style>
            <a:lnRef idx="1">
              <a:schemeClr val="accent1"/>
            </a:lnRef>
            <a:fillRef idx="0">
              <a:schemeClr val="accent1"/>
            </a:fillRef>
            <a:effectRef idx="0">
              <a:schemeClr val="accent1"/>
            </a:effectRef>
            <a:fontRef idx="minor">
              <a:schemeClr val="tx1"/>
            </a:fontRef>
          </p:style>
        </p:cxnSp>
        <p:cxnSp>
          <p:nvCxnSpPr>
            <p:cNvPr id="25" name="Gerader Verbinder 635">
              <a:extLst>
                <a:ext uri="{FF2B5EF4-FFF2-40B4-BE49-F238E27FC236}">
                  <a16:creationId xmlns:a16="http://schemas.microsoft.com/office/drawing/2014/main" id="{EB1154EA-C90A-50CE-F7BB-11F7DFB157D5}"/>
                </a:ext>
              </a:extLst>
            </p:cNvPr>
            <p:cNvCxnSpPr>
              <a:cxnSpLocks/>
            </p:cNvCxnSpPr>
            <p:nvPr/>
          </p:nvCxnSpPr>
          <p:spPr>
            <a:xfrm flipH="1">
              <a:off x="3360876" y="4279900"/>
              <a:ext cx="5210144" cy="0"/>
            </a:xfrm>
            <a:prstGeom prst="line">
              <a:avLst/>
            </a:prstGeom>
            <a:ln w="6350">
              <a:solidFill>
                <a:srgbClr val="B4B4BA"/>
              </a:solidFill>
            </a:ln>
          </p:spPr>
          <p:style>
            <a:lnRef idx="1">
              <a:schemeClr val="accent1"/>
            </a:lnRef>
            <a:fillRef idx="0">
              <a:schemeClr val="accent1"/>
            </a:fillRef>
            <a:effectRef idx="0">
              <a:schemeClr val="accent1"/>
            </a:effectRef>
            <a:fontRef idx="minor">
              <a:schemeClr val="tx1"/>
            </a:fontRef>
          </p:style>
        </p:cxnSp>
        <p:cxnSp>
          <p:nvCxnSpPr>
            <p:cNvPr id="26" name="Gerader Verbinder 636">
              <a:extLst>
                <a:ext uri="{FF2B5EF4-FFF2-40B4-BE49-F238E27FC236}">
                  <a16:creationId xmlns:a16="http://schemas.microsoft.com/office/drawing/2014/main" id="{ACE1CF41-8D3D-FB49-5C7A-21576D9BF597}"/>
                </a:ext>
              </a:extLst>
            </p:cNvPr>
            <p:cNvCxnSpPr>
              <a:cxnSpLocks/>
            </p:cNvCxnSpPr>
            <p:nvPr/>
          </p:nvCxnSpPr>
          <p:spPr>
            <a:xfrm flipH="1">
              <a:off x="3360876" y="4910666"/>
              <a:ext cx="5210144" cy="0"/>
            </a:xfrm>
            <a:prstGeom prst="line">
              <a:avLst/>
            </a:prstGeom>
            <a:ln w="6350">
              <a:solidFill>
                <a:srgbClr val="B4B4BA"/>
              </a:solidFill>
            </a:ln>
          </p:spPr>
          <p:style>
            <a:lnRef idx="1">
              <a:schemeClr val="accent1"/>
            </a:lnRef>
            <a:fillRef idx="0">
              <a:schemeClr val="accent1"/>
            </a:fillRef>
            <a:effectRef idx="0">
              <a:schemeClr val="accent1"/>
            </a:effectRef>
            <a:fontRef idx="minor">
              <a:schemeClr val="tx1"/>
            </a:fontRef>
          </p:style>
        </p:cxnSp>
        <p:cxnSp>
          <p:nvCxnSpPr>
            <p:cNvPr id="44" name="Gerader Verbinder 636">
              <a:extLst>
                <a:ext uri="{FF2B5EF4-FFF2-40B4-BE49-F238E27FC236}">
                  <a16:creationId xmlns:a16="http://schemas.microsoft.com/office/drawing/2014/main" id="{DE904365-E286-1774-CC50-51BEEC612917}"/>
                </a:ext>
              </a:extLst>
            </p:cNvPr>
            <p:cNvCxnSpPr>
              <a:cxnSpLocks/>
            </p:cNvCxnSpPr>
            <p:nvPr/>
          </p:nvCxnSpPr>
          <p:spPr>
            <a:xfrm flipH="1">
              <a:off x="3360876" y="5541432"/>
              <a:ext cx="5210144" cy="0"/>
            </a:xfrm>
            <a:prstGeom prst="line">
              <a:avLst/>
            </a:prstGeom>
            <a:ln w="6350">
              <a:solidFill>
                <a:srgbClr val="B4B4BA"/>
              </a:solidFill>
            </a:ln>
          </p:spPr>
          <p:style>
            <a:lnRef idx="1">
              <a:schemeClr val="accent1"/>
            </a:lnRef>
            <a:fillRef idx="0">
              <a:schemeClr val="accent1"/>
            </a:fillRef>
            <a:effectRef idx="0">
              <a:schemeClr val="accent1"/>
            </a:effectRef>
            <a:fontRef idx="minor">
              <a:schemeClr val="tx1"/>
            </a:fontRef>
          </p:style>
        </p:cxnSp>
        <p:sp>
          <p:nvSpPr>
            <p:cNvPr id="74" name="Textfeld 641">
              <a:extLst>
                <a:ext uri="{FF2B5EF4-FFF2-40B4-BE49-F238E27FC236}">
                  <a16:creationId xmlns:a16="http://schemas.microsoft.com/office/drawing/2014/main" id="{9DCA4BBC-F7A1-9A0B-8309-F7DCC6B3285E}"/>
                </a:ext>
              </a:extLst>
            </p:cNvPr>
            <p:cNvSpPr txBox="1"/>
            <p:nvPr/>
          </p:nvSpPr>
          <p:spPr>
            <a:xfrm>
              <a:off x="8620609" y="2402567"/>
              <a:ext cx="3151742" cy="600836"/>
            </a:xfrm>
            <a:prstGeom prst="rect">
              <a:avLst/>
            </a:prstGeom>
            <a:noFill/>
          </p:spPr>
          <p:txBody>
            <a:bodyPr wrap="square" lIns="0" tIns="18000" rIns="36000" bIns="0" numCol="1" spcCol="306000" rtlCol="0" anchor="ctr">
              <a:spAutoFit/>
            </a:bodyPr>
            <a:lstStyle/>
            <a:p>
              <a:pPr>
                <a:lnSpc>
                  <a:spcPct val="90000"/>
                </a:lnSpc>
              </a:pPr>
              <a:r>
                <a:rPr lang="en-US" sz="1050" dirty="0">
                  <a:latin typeface="Aptos" panose="020B0004020202020204" pitchFamily="34" charset="0"/>
                  <a:cs typeface="Porsche Next TT" panose="020B0504020101010102" pitchFamily="34" charset="0"/>
                </a:rPr>
                <a:t>Voting Age, Presidential Term, Role of Women and Women in Politics, Same Sex Marriage, Electoral Reform, Blasphemy, Right to vote for citizens abroad, Dáil Reform, Economic, Social and Cultural Rights</a:t>
              </a:r>
            </a:p>
          </p:txBody>
        </p:sp>
        <p:sp>
          <p:nvSpPr>
            <p:cNvPr id="88" name="Textfeld 641">
              <a:extLst>
                <a:ext uri="{FF2B5EF4-FFF2-40B4-BE49-F238E27FC236}">
                  <a16:creationId xmlns:a16="http://schemas.microsoft.com/office/drawing/2014/main" id="{C5D061C4-188E-6F1E-20F3-89F221CA4FAC}"/>
                </a:ext>
              </a:extLst>
            </p:cNvPr>
            <p:cNvSpPr txBox="1"/>
            <p:nvPr/>
          </p:nvSpPr>
          <p:spPr>
            <a:xfrm>
              <a:off x="8620609" y="3103915"/>
              <a:ext cx="3151742" cy="459670"/>
            </a:xfrm>
            <a:prstGeom prst="rect">
              <a:avLst/>
            </a:prstGeom>
            <a:noFill/>
          </p:spPr>
          <p:txBody>
            <a:bodyPr wrap="square" lIns="0" tIns="18000" rIns="36000" bIns="0" numCol="1" spcCol="306000" rtlCol="0" anchor="ctr">
              <a:spAutoFit/>
            </a:bodyPr>
            <a:lstStyle/>
            <a:p>
              <a:pPr>
                <a:lnSpc>
                  <a:spcPct val="90000"/>
                </a:lnSpc>
              </a:pPr>
              <a:r>
                <a:rPr lang="en-US" sz="1050" dirty="0">
                  <a:latin typeface="Aptos" panose="020B0004020202020204" pitchFamily="34" charset="0"/>
                  <a:cs typeface="Porsche Next TT" panose="020B0504020101010102" pitchFamily="34" charset="0"/>
                </a:rPr>
                <a:t>Abortion, Ageing population, Climate change, The manner in which referenda are held, Fixed Term Parliaments</a:t>
              </a:r>
            </a:p>
          </p:txBody>
        </p:sp>
        <p:sp>
          <p:nvSpPr>
            <p:cNvPr id="89" name="Textfeld 641">
              <a:extLst>
                <a:ext uri="{FF2B5EF4-FFF2-40B4-BE49-F238E27FC236}">
                  <a16:creationId xmlns:a16="http://schemas.microsoft.com/office/drawing/2014/main" id="{BDBF159D-F111-A36A-471E-4E1AD982E581}"/>
                </a:ext>
              </a:extLst>
            </p:cNvPr>
            <p:cNvSpPr txBox="1"/>
            <p:nvPr/>
          </p:nvSpPr>
          <p:spPr>
            <a:xfrm>
              <a:off x="8620609" y="3661433"/>
              <a:ext cx="3151742" cy="606167"/>
            </a:xfrm>
            <a:prstGeom prst="rect">
              <a:avLst/>
            </a:prstGeom>
            <a:noFill/>
          </p:spPr>
          <p:txBody>
            <a:bodyPr wrap="square" lIns="0" tIns="18000" rIns="36000" bIns="0" numCol="1" spcCol="306000" rtlCol="0" anchor="ctr">
              <a:spAutoFit/>
            </a:bodyPr>
            <a:lstStyle/>
            <a:p>
              <a:pPr>
                <a:lnSpc>
                  <a:spcPct val="90000"/>
                </a:lnSpc>
              </a:pPr>
              <a:r>
                <a:rPr lang="en-US" sz="1050" dirty="0">
                  <a:latin typeface="Aptos" panose="020B0004020202020204" pitchFamily="34" charset="0"/>
                  <a:cs typeface="Porsche Next TT" panose="020B0504020101010102" pitchFamily="34" charset="0"/>
                </a:rPr>
                <a:t>Gender discrimination, economic and structural pay inequalities, participation and equal opportunities, early years parental care and work-life balance, the social responsibility of care</a:t>
              </a:r>
            </a:p>
          </p:txBody>
        </p:sp>
        <p:sp>
          <p:nvSpPr>
            <p:cNvPr id="90" name="Textfeld 641">
              <a:extLst>
                <a:ext uri="{FF2B5EF4-FFF2-40B4-BE49-F238E27FC236}">
                  <a16:creationId xmlns:a16="http://schemas.microsoft.com/office/drawing/2014/main" id="{D052C5F4-FDA8-F409-D4F8-886E3148528E}"/>
                </a:ext>
              </a:extLst>
            </p:cNvPr>
            <p:cNvSpPr txBox="1"/>
            <p:nvPr/>
          </p:nvSpPr>
          <p:spPr>
            <a:xfrm>
              <a:off x="8620609" y="4438698"/>
              <a:ext cx="3151742" cy="313171"/>
            </a:xfrm>
            <a:prstGeom prst="rect">
              <a:avLst/>
            </a:prstGeom>
            <a:noFill/>
          </p:spPr>
          <p:txBody>
            <a:bodyPr wrap="square" lIns="0" tIns="18000" rIns="36000" bIns="0" numCol="1" spcCol="306000" rtlCol="0" anchor="ctr">
              <a:spAutoFit/>
            </a:bodyPr>
            <a:lstStyle/>
            <a:p>
              <a:pPr>
                <a:lnSpc>
                  <a:spcPct val="90000"/>
                </a:lnSpc>
              </a:pPr>
              <a:r>
                <a:rPr lang="en-US" sz="1050" dirty="0">
                  <a:latin typeface="Aptos" panose="020B0004020202020204" pitchFamily="34" charset="0"/>
                  <a:cs typeface="Porsche Next TT" panose="020B0504020101010102" pitchFamily="34" charset="0"/>
                </a:rPr>
                <a:t>Directly elected mayor and local government structures for Dublin</a:t>
              </a:r>
            </a:p>
          </p:txBody>
        </p:sp>
        <p:sp>
          <p:nvSpPr>
            <p:cNvPr id="91" name="Textfeld 641">
              <a:extLst>
                <a:ext uri="{FF2B5EF4-FFF2-40B4-BE49-F238E27FC236}">
                  <a16:creationId xmlns:a16="http://schemas.microsoft.com/office/drawing/2014/main" id="{384E0DB8-4719-1005-9906-8BAD58EF8252}"/>
                </a:ext>
              </a:extLst>
            </p:cNvPr>
            <p:cNvSpPr txBox="1"/>
            <p:nvPr/>
          </p:nvSpPr>
          <p:spPr>
            <a:xfrm>
              <a:off x="8620609" y="5069465"/>
              <a:ext cx="3151742" cy="313171"/>
            </a:xfrm>
            <a:prstGeom prst="rect">
              <a:avLst/>
            </a:prstGeom>
            <a:noFill/>
          </p:spPr>
          <p:txBody>
            <a:bodyPr wrap="square" lIns="0" tIns="18000" rIns="36000" bIns="0" numCol="1" spcCol="306000" rtlCol="0" anchor="ctr">
              <a:spAutoFit/>
            </a:bodyPr>
            <a:lstStyle/>
            <a:p>
              <a:pPr>
                <a:lnSpc>
                  <a:spcPct val="90000"/>
                </a:lnSpc>
              </a:pPr>
              <a:r>
                <a:rPr lang="en-US" sz="1050" dirty="0">
                  <a:latin typeface="Aptos" panose="020B0004020202020204" pitchFamily="34" charset="0"/>
                  <a:cs typeface="Porsche Next TT" panose="020B0504020101010102" pitchFamily="34" charset="0"/>
                </a:rPr>
                <a:t>How the State can improve its response to biodiversity loss</a:t>
              </a:r>
            </a:p>
          </p:txBody>
        </p:sp>
        <p:sp>
          <p:nvSpPr>
            <p:cNvPr id="92" name="Textfeld 641">
              <a:extLst>
                <a:ext uri="{FF2B5EF4-FFF2-40B4-BE49-F238E27FC236}">
                  <a16:creationId xmlns:a16="http://schemas.microsoft.com/office/drawing/2014/main" id="{CA772D73-D53E-D7D1-399C-4E37495517EB}"/>
                </a:ext>
              </a:extLst>
            </p:cNvPr>
            <p:cNvSpPr txBox="1"/>
            <p:nvPr/>
          </p:nvSpPr>
          <p:spPr>
            <a:xfrm>
              <a:off x="8620609" y="5568847"/>
              <a:ext cx="3151742" cy="600836"/>
            </a:xfrm>
            <a:prstGeom prst="rect">
              <a:avLst/>
            </a:prstGeom>
            <a:noFill/>
          </p:spPr>
          <p:txBody>
            <a:bodyPr wrap="square" lIns="0" tIns="18000" rIns="36000" bIns="0" numCol="1" spcCol="306000" rtlCol="0" anchor="ctr">
              <a:spAutoFit/>
            </a:bodyPr>
            <a:lstStyle/>
            <a:p>
              <a:pPr>
                <a:lnSpc>
                  <a:spcPct val="90000"/>
                </a:lnSpc>
              </a:pPr>
              <a:r>
                <a:rPr lang="en-US" sz="1050" dirty="0">
                  <a:latin typeface="Aptos" panose="020B0004020202020204" pitchFamily="34" charset="0"/>
                  <a:cs typeface="Porsche Next TT" panose="020B0504020101010102" pitchFamily="34" charset="0"/>
                </a:rPr>
                <a:t>Legislative, policy and operational changes to significantly reduce the harmful impacts of illicit drugs on individuals, families, communities and wider society</a:t>
              </a:r>
            </a:p>
          </p:txBody>
        </p:sp>
        <p:grpSp>
          <p:nvGrpSpPr>
            <p:cNvPr id="110" name="Group 109">
              <a:extLst>
                <a:ext uri="{FF2B5EF4-FFF2-40B4-BE49-F238E27FC236}">
                  <a16:creationId xmlns:a16="http://schemas.microsoft.com/office/drawing/2014/main" id="{27A4B4B4-8B78-17CC-77B0-F7F2CEF3246E}"/>
                </a:ext>
              </a:extLst>
            </p:cNvPr>
            <p:cNvGrpSpPr/>
            <p:nvPr/>
          </p:nvGrpSpPr>
          <p:grpSpPr>
            <a:xfrm>
              <a:off x="8625314" y="3018367"/>
              <a:ext cx="171367" cy="2523066"/>
              <a:chOff x="8625314" y="3018367"/>
              <a:chExt cx="171367" cy="2523066"/>
            </a:xfrm>
          </p:grpSpPr>
          <p:cxnSp>
            <p:nvCxnSpPr>
              <p:cNvPr id="95" name="Gerader Verbinder 633">
                <a:extLst>
                  <a:ext uri="{FF2B5EF4-FFF2-40B4-BE49-F238E27FC236}">
                    <a16:creationId xmlns:a16="http://schemas.microsoft.com/office/drawing/2014/main" id="{9E6B0CE1-281C-7343-6652-F868BDA4D213}"/>
                  </a:ext>
                </a:extLst>
              </p:cNvPr>
              <p:cNvCxnSpPr>
                <a:cxnSpLocks/>
              </p:cNvCxnSpPr>
              <p:nvPr/>
            </p:nvCxnSpPr>
            <p:spPr>
              <a:xfrm flipH="1">
                <a:off x="8625314" y="3018367"/>
                <a:ext cx="171367" cy="0"/>
              </a:xfrm>
              <a:prstGeom prst="line">
                <a:avLst/>
              </a:prstGeom>
              <a:ln w="6350">
                <a:solidFill>
                  <a:srgbClr val="B4B4BA"/>
                </a:solidFill>
              </a:ln>
            </p:spPr>
            <p:style>
              <a:lnRef idx="1">
                <a:schemeClr val="accent1"/>
              </a:lnRef>
              <a:fillRef idx="0">
                <a:schemeClr val="accent1"/>
              </a:fillRef>
              <a:effectRef idx="0">
                <a:schemeClr val="accent1"/>
              </a:effectRef>
              <a:fontRef idx="minor">
                <a:schemeClr val="tx1"/>
              </a:fontRef>
            </p:style>
          </p:cxnSp>
          <p:cxnSp>
            <p:nvCxnSpPr>
              <p:cNvPr id="96" name="Gerader Verbinder 634">
                <a:extLst>
                  <a:ext uri="{FF2B5EF4-FFF2-40B4-BE49-F238E27FC236}">
                    <a16:creationId xmlns:a16="http://schemas.microsoft.com/office/drawing/2014/main" id="{9D910FEF-7325-EB21-AAF3-D7F53A303042}"/>
                  </a:ext>
                </a:extLst>
              </p:cNvPr>
              <p:cNvCxnSpPr>
                <a:cxnSpLocks/>
              </p:cNvCxnSpPr>
              <p:nvPr/>
            </p:nvCxnSpPr>
            <p:spPr>
              <a:xfrm flipH="1">
                <a:off x="8625314" y="3649133"/>
                <a:ext cx="171367" cy="0"/>
              </a:xfrm>
              <a:prstGeom prst="line">
                <a:avLst/>
              </a:prstGeom>
              <a:ln w="6350">
                <a:solidFill>
                  <a:srgbClr val="B4B4BA"/>
                </a:solidFill>
              </a:ln>
            </p:spPr>
            <p:style>
              <a:lnRef idx="1">
                <a:schemeClr val="accent1"/>
              </a:lnRef>
              <a:fillRef idx="0">
                <a:schemeClr val="accent1"/>
              </a:fillRef>
              <a:effectRef idx="0">
                <a:schemeClr val="accent1"/>
              </a:effectRef>
              <a:fontRef idx="minor">
                <a:schemeClr val="tx1"/>
              </a:fontRef>
            </p:style>
          </p:cxnSp>
          <p:cxnSp>
            <p:nvCxnSpPr>
              <p:cNvPr id="97" name="Gerader Verbinder 635">
                <a:extLst>
                  <a:ext uri="{FF2B5EF4-FFF2-40B4-BE49-F238E27FC236}">
                    <a16:creationId xmlns:a16="http://schemas.microsoft.com/office/drawing/2014/main" id="{3E65DA73-155F-4CB3-5DE5-6969DF8177D1}"/>
                  </a:ext>
                </a:extLst>
              </p:cNvPr>
              <p:cNvCxnSpPr>
                <a:cxnSpLocks/>
              </p:cNvCxnSpPr>
              <p:nvPr/>
            </p:nvCxnSpPr>
            <p:spPr>
              <a:xfrm flipH="1">
                <a:off x="8625314" y="4279901"/>
                <a:ext cx="171367" cy="0"/>
              </a:xfrm>
              <a:prstGeom prst="line">
                <a:avLst/>
              </a:prstGeom>
              <a:ln w="6350">
                <a:solidFill>
                  <a:srgbClr val="B4B4BA"/>
                </a:solidFill>
              </a:ln>
            </p:spPr>
            <p:style>
              <a:lnRef idx="1">
                <a:schemeClr val="accent1"/>
              </a:lnRef>
              <a:fillRef idx="0">
                <a:schemeClr val="accent1"/>
              </a:fillRef>
              <a:effectRef idx="0">
                <a:schemeClr val="accent1"/>
              </a:effectRef>
              <a:fontRef idx="minor">
                <a:schemeClr val="tx1"/>
              </a:fontRef>
            </p:style>
          </p:cxnSp>
          <p:cxnSp>
            <p:nvCxnSpPr>
              <p:cNvPr id="98" name="Gerader Verbinder 636">
                <a:extLst>
                  <a:ext uri="{FF2B5EF4-FFF2-40B4-BE49-F238E27FC236}">
                    <a16:creationId xmlns:a16="http://schemas.microsoft.com/office/drawing/2014/main" id="{53A18F68-7E78-C271-1D79-8A9E95985871}"/>
                  </a:ext>
                </a:extLst>
              </p:cNvPr>
              <p:cNvCxnSpPr>
                <a:cxnSpLocks/>
              </p:cNvCxnSpPr>
              <p:nvPr/>
            </p:nvCxnSpPr>
            <p:spPr>
              <a:xfrm flipH="1">
                <a:off x="8625314" y="4910667"/>
                <a:ext cx="171367" cy="0"/>
              </a:xfrm>
              <a:prstGeom prst="line">
                <a:avLst/>
              </a:prstGeom>
              <a:ln w="6350">
                <a:solidFill>
                  <a:srgbClr val="B4B4BA"/>
                </a:solidFill>
              </a:ln>
            </p:spPr>
            <p:style>
              <a:lnRef idx="1">
                <a:schemeClr val="accent1"/>
              </a:lnRef>
              <a:fillRef idx="0">
                <a:schemeClr val="accent1"/>
              </a:fillRef>
              <a:effectRef idx="0">
                <a:schemeClr val="accent1"/>
              </a:effectRef>
              <a:fontRef idx="minor">
                <a:schemeClr val="tx1"/>
              </a:fontRef>
            </p:style>
          </p:cxnSp>
          <p:cxnSp>
            <p:nvCxnSpPr>
              <p:cNvPr id="99" name="Gerader Verbinder 636">
                <a:extLst>
                  <a:ext uri="{FF2B5EF4-FFF2-40B4-BE49-F238E27FC236}">
                    <a16:creationId xmlns:a16="http://schemas.microsoft.com/office/drawing/2014/main" id="{82ADFC7F-28EB-FC24-32BA-BE2ECECC2F7D}"/>
                  </a:ext>
                </a:extLst>
              </p:cNvPr>
              <p:cNvCxnSpPr>
                <a:cxnSpLocks/>
              </p:cNvCxnSpPr>
              <p:nvPr/>
            </p:nvCxnSpPr>
            <p:spPr>
              <a:xfrm flipH="1">
                <a:off x="8625314" y="5541433"/>
                <a:ext cx="171367" cy="0"/>
              </a:xfrm>
              <a:prstGeom prst="line">
                <a:avLst/>
              </a:prstGeom>
              <a:ln w="6350">
                <a:solidFill>
                  <a:srgbClr val="B4B4BA"/>
                </a:solidFill>
              </a:ln>
            </p:spPr>
            <p:style>
              <a:lnRef idx="1">
                <a:schemeClr val="accent1"/>
              </a:lnRef>
              <a:fillRef idx="0">
                <a:schemeClr val="accent1"/>
              </a:fillRef>
              <a:effectRef idx="0">
                <a:schemeClr val="accent1"/>
              </a:effectRef>
              <a:fontRef idx="minor">
                <a:schemeClr val="tx1"/>
              </a:fontRef>
            </p:style>
          </p:cxnSp>
        </p:grpSp>
        <p:sp>
          <p:nvSpPr>
            <p:cNvPr id="101" name="Rechteck 708">
              <a:extLst>
                <a:ext uri="{FF2B5EF4-FFF2-40B4-BE49-F238E27FC236}">
                  <a16:creationId xmlns:a16="http://schemas.microsoft.com/office/drawing/2014/main" id="{F9415F85-A7E3-6EF1-2513-B303D6B1D04F}"/>
                </a:ext>
              </a:extLst>
            </p:cNvPr>
            <p:cNvSpPr/>
            <p:nvPr/>
          </p:nvSpPr>
          <p:spPr>
            <a:xfrm>
              <a:off x="3371584" y="2596935"/>
              <a:ext cx="926036" cy="21209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00">
                <a:latin typeface="Aptos" panose="020B0004020202020204" pitchFamily="34" charset="0"/>
              </a:endParaRPr>
            </a:p>
          </p:txBody>
        </p:sp>
        <p:sp>
          <p:nvSpPr>
            <p:cNvPr id="102" name="Rechteck 708">
              <a:extLst>
                <a:ext uri="{FF2B5EF4-FFF2-40B4-BE49-F238E27FC236}">
                  <a16:creationId xmlns:a16="http://schemas.microsoft.com/office/drawing/2014/main" id="{34BE4DA9-A174-B3CE-08AD-E1EEF3D4A445}"/>
                </a:ext>
              </a:extLst>
            </p:cNvPr>
            <p:cNvSpPr/>
            <p:nvPr/>
          </p:nvSpPr>
          <p:spPr>
            <a:xfrm>
              <a:off x="4802003" y="3227701"/>
              <a:ext cx="1386571" cy="21209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00">
                <a:latin typeface="Aptos" panose="020B0004020202020204" pitchFamily="34" charset="0"/>
              </a:endParaRPr>
            </a:p>
          </p:txBody>
        </p:sp>
        <p:sp>
          <p:nvSpPr>
            <p:cNvPr id="103" name="Rechteck 708">
              <a:extLst>
                <a:ext uri="{FF2B5EF4-FFF2-40B4-BE49-F238E27FC236}">
                  <a16:creationId xmlns:a16="http://schemas.microsoft.com/office/drawing/2014/main" id="{50FA4BDB-A958-47A0-2C5D-26D7886A21C0}"/>
                </a:ext>
              </a:extLst>
            </p:cNvPr>
            <p:cNvSpPr/>
            <p:nvPr/>
          </p:nvSpPr>
          <p:spPr>
            <a:xfrm>
              <a:off x="6689872" y="3858469"/>
              <a:ext cx="932321" cy="21209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00">
                <a:latin typeface="Aptos" panose="020B0004020202020204" pitchFamily="34" charset="0"/>
              </a:endParaRPr>
            </a:p>
          </p:txBody>
        </p:sp>
        <p:sp>
          <p:nvSpPr>
            <p:cNvPr id="104" name="Rechteck 708">
              <a:extLst>
                <a:ext uri="{FF2B5EF4-FFF2-40B4-BE49-F238E27FC236}">
                  <a16:creationId xmlns:a16="http://schemas.microsoft.com/office/drawing/2014/main" id="{4710C0AF-F8AD-117D-BCAC-22D4D47DB8E9}"/>
                </a:ext>
              </a:extLst>
            </p:cNvPr>
            <p:cNvSpPr/>
            <p:nvPr/>
          </p:nvSpPr>
          <p:spPr>
            <a:xfrm>
              <a:off x="7647007" y="4489234"/>
              <a:ext cx="445230" cy="21209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00">
                <a:latin typeface="Aptos" panose="020B0004020202020204" pitchFamily="34" charset="0"/>
              </a:endParaRPr>
            </a:p>
          </p:txBody>
        </p:sp>
        <p:sp>
          <p:nvSpPr>
            <p:cNvPr id="105" name="Rechteck 708">
              <a:extLst>
                <a:ext uri="{FF2B5EF4-FFF2-40B4-BE49-F238E27FC236}">
                  <a16:creationId xmlns:a16="http://schemas.microsoft.com/office/drawing/2014/main" id="{97081AC3-9F48-62E1-D7B5-549F49795B3A}"/>
                </a:ext>
              </a:extLst>
            </p:cNvPr>
            <p:cNvSpPr/>
            <p:nvPr/>
          </p:nvSpPr>
          <p:spPr>
            <a:xfrm>
              <a:off x="7651217" y="5120000"/>
              <a:ext cx="896915" cy="21209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00">
                <a:latin typeface="Aptos" panose="020B0004020202020204" pitchFamily="34" charset="0"/>
              </a:endParaRPr>
            </a:p>
          </p:txBody>
        </p:sp>
        <p:sp>
          <p:nvSpPr>
            <p:cNvPr id="106" name="Rechteck 708">
              <a:extLst>
                <a:ext uri="{FF2B5EF4-FFF2-40B4-BE49-F238E27FC236}">
                  <a16:creationId xmlns:a16="http://schemas.microsoft.com/office/drawing/2014/main" id="{4F63259F-CABD-3CEF-F82A-ED2BA9BD0D7F}"/>
                </a:ext>
              </a:extLst>
            </p:cNvPr>
            <p:cNvSpPr/>
            <p:nvPr/>
          </p:nvSpPr>
          <p:spPr>
            <a:xfrm>
              <a:off x="8109863" y="5750765"/>
              <a:ext cx="438269" cy="21209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000">
                <a:latin typeface="Aptos" panose="020B0004020202020204" pitchFamily="34" charset="0"/>
              </a:endParaRPr>
            </a:p>
          </p:txBody>
        </p:sp>
        <p:grpSp>
          <p:nvGrpSpPr>
            <p:cNvPr id="111" name="Group 110">
              <a:extLst>
                <a:ext uri="{FF2B5EF4-FFF2-40B4-BE49-F238E27FC236}">
                  <a16:creationId xmlns:a16="http://schemas.microsoft.com/office/drawing/2014/main" id="{B78A5710-F89C-7AFA-FE6F-A16408FB6561}"/>
                </a:ext>
              </a:extLst>
            </p:cNvPr>
            <p:cNvGrpSpPr/>
            <p:nvPr/>
          </p:nvGrpSpPr>
          <p:grpSpPr>
            <a:xfrm>
              <a:off x="424100" y="3018367"/>
              <a:ext cx="2800383" cy="2523066"/>
              <a:chOff x="8625314" y="3018367"/>
              <a:chExt cx="171367" cy="2523066"/>
            </a:xfrm>
          </p:grpSpPr>
          <p:cxnSp>
            <p:nvCxnSpPr>
              <p:cNvPr id="112" name="Gerader Verbinder 633">
                <a:extLst>
                  <a:ext uri="{FF2B5EF4-FFF2-40B4-BE49-F238E27FC236}">
                    <a16:creationId xmlns:a16="http://schemas.microsoft.com/office/drawing/2014/main" id="{B1816967-DDCE-98B2-44AA-72E02A0D3BCE}"/>
                  </a:ext>
                </a:extLst>
              </p:cNvPr>
              <p:cNvCxnSpPr>
                <a:cxnSpLocks/>
              </p:cNvCxnSpPr>
              <p:nvPr/>
            </p:nvCxnSpPr>
            <p:spPr>
              <a:xfrm flipH="1">
                <a:off x="8625314" y="3018367"/>
                <a:ext cx="171367" cy="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3" name="Gerader Verbinder 634">
                <a:extLst>
                  <a:ext uri="{FF2B5EF4-FFF2-40B4-BE49-F238E27FC236}">
                    <a16:creationId xmlns:a16="http://schemas.microsoft.com/office/drawing/2014/main" id="{AEECA08D-A93E-7071-2F59-AF81DA7E0470}"/>
                  </a:ext>
                </a:extLst>
              </p:cNvPr>
              <p:cNvCxnSpPr>
                <a:cxnSpLocks/>
              </p:cNvCxnSpPr>
              <p:nvPr/>
            </p:nvCxnSpPr>
            <p:spPr>
              <a:xfrm flipH="1">
                <a:off x="8625314" y="3649133"/>
                <a:ext cx="171367" cy="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4" name="Gerader Verbinder 635">
                <a:extLst>
                  <a:ext uri="{FF2B5EF4-FFF2-40B4-BE49-F238E27FC236}">
                    <a16:creationId xmlns:a16="http://schemas.microsoft.com/office/drawing/2014/main" id="{5FC031F1-6159-A67E-2DF6-D76CE6D5E52F}"/>
                  </a:ext>
                </a:extLst>
              </p:cNvPr>
              <p:cNvCxnSpPr>
                <a:cxnSpLocks/>
              </p:cNvCxnSpPr>
              <p:nvPr/>
            </p:nvCxnSpPr>
            <p:spPr>
              <a:xfrm flipH="1">
                <a:off x="8625314" y="4279901"/>
                <a:ext cx="171367" cy="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5" name="Gerader Verbinder 636">
                <a:extLst>
                  <a:ext uri="{FF2B5EF4-FFF2-40B4-BE49-F238E27FC236}">
                    <a16:creationId xmlns:a16="http://schemas.microsoft.com/office/drawing/2014/main" id="{BEB80BFB-F7CF-3BAC-E760-BFF6A5B2843F}"/>
                  </a:ext>
                </a:extLst>
              </p:cNvPr>
              <p:cNvCxnSpPr>
                <a:cxnSpLocks/>
              </p:cNvCxnSpPr>
              <p:nvPr/>
            </p:nvCxnSpPr>
            <p:spPr>
              <a:xfrm flipH="1">
                <a:off x="8625314" y="4910667"/>
                <a:ext cx="171367" cy="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6" name="Gerader Verbinder 636">
                <a:extLst>
                  <a:ext uri="{FF2B5EF4-FFF2-40B4-BE49-F238E27FC236}">
                    <a16:creationId xmlns:a16="http://schemas.microsoft.com/office/drawing/2014/main" id="{D2C4DBF8-B676-9A41-B34C-0E131FF663B3}"/>
                  </a:ext>
                </a:extLst>
              </p:cNvPr>
              <p:cNvCxnSpPr>
                <a:cxnSpLocks/>
              </p:cNvCxnSpPr>
              <p:nvPr/>
            </p:nvCxnSpPr>
            <p:spPr>
              <a:xfrm flipH="1">
                <a:off x="8625314" y="5541433"/>
                <a:ext cx="171367" cy="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sp>
        <p:nvSpPr>
          <p:cNvPr id="2" name="Slide Number Placeholder 4">
            <a:extLst>
              <a:ext uri="{FF2B5EF4-FFF2-40B4-BE49-F238E27FC236}">
                <a16:creationId xmlns:a16="http://schemas.microsoft.com/office/drawing/2014/main" id="{F01B002F-E4C0-FF45-CB9E-07BE8CE6CF26}"/>
              </a:ext>
            </a:extLst>
          </p:cNvPr>
          <p:cNvSpPr>
            <a:spLocks noGrp="1"/>
          </p:cNvSpPr>
          <p:nvPr>
            <p:ph type="sldNum" sz="quarter" idx="12"/>
          </p:nvPr>
        </p:nvSpPr>
        <p:spPr>
          <a:xfrm>
            <a:off x="10437374" y="6356349"/>
            <a:ext cx="916425" cy="365125"/>
          </a:xfrm>
        </p:spPr>
        <p:txBody>
          <a:bodyPr>
            <a:normAutofit/>
          </a:bodyPr>
          <a:lstStyle/>
          <a:p>
            <a:pPr>
              <a:spcAft>
                <a:spcPts val="600"/>
              </a:spcAft>
            </a:pPr>
            <a:fld id="{4F448F46-50E1-486B-A35C-8A56335BF6E5}" type="slidenum">
              <a:rPr lang="en-IE" smtClean="0"/>
              <a:pPr>
                <a:spcAft>
                  <a:spcPts val="600"/>
                </a:spcAft>
              </a:pPr>
              <a:t>2</a:t>
            </a:fld>
            <a:endParaRPr lang="en-IE" dirty="0"/>
          </a:p>
        </p:txBody>
      </p:sp>
    </p:spTree>
    <p:extLst>
      <p:ext uri="{BB962C8B-B14F-4D97-AF65-F5344CB8AC3E}">
        <p14:creationId xmlns:p14="http://schemas.microsoft.com/office/powerpoint/2010/main" val="33920700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FDE52F-DC2B-2D1C-3836-261D6DC83745}"/>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36DBE6D0-1523-2903-B2D6-15382A7A4417}"/>
              </a:ext>
            </a:extLst>
          </p:cNvPr>
          <p:cNvGrpSpPr/>
          <p:nvPr/>
        </p:nvGrpSpPr>
        <p:grpSpPr>
          <a:xfrm>
            <a:off x="130098" y="145144"/>
            <a:ext cx="11931804" cy="1176152"/>
            <a:chOff x="130098" y="145144"/>
            <a:chExt cx="11931804" cy="1176152"/>
          </a:xfrm>
        </p:grpSpPr>
        <p:sp>
          <p:nvSpPr>
            <p:cNvPr id="5" name="Rectangle 4">
              <a:extLst>
                <a:ext uri="{FF2B5EF4-FFF2-40B4-BE49-F238E27FC236}">
                  <a16:creationId xmlns:a16="http://schemas.microsoft.com/office/drawing/2014/main" id="{E720FA3A-3CDB-490D-9A94-38D4058A36B7}"/>
                </a:ext>
              </a:extLst>
            </p:cNvPr>
            <p:cNvSpPr/>
            <p:nvPr/>
          </p:nvSpPr>
          <p:spPr>
            <a:xfrm>
              <a:off x="130098" y="145144"/>
              <a:ext cx="11931804" cy="1176152"/>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6" name="Title 1">
              <a:extLst>
                <a:ext uri="{FF2B5EF4-FFF2-40B4-BE49-F238E27FC236}">
                  <a16:creationId xmlns:a16="http://schemas.microsoft.com/office/drawing/2014/main" id="{DE4F201C-A6A1-6286-9F03-A055A333830A}"/>
                </a:ext>
              </a:extLst>
            </p:cNvPr>
            <p:cNvSpPr txBox="1">
              <a:spLocks/>
            </p:cNvSpPr>
            <p:nvPr/>
          </p:nvSpPr>
          <p:spPr>
            <a:xfrm>
              <a:off x="497475" y="415167"/>
              <a:ext cx="10079467" cy="636106"/>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chemeClr val="bg1"/>
                  </a:solidFill>
                </a:rPr>
                <a:t>Thank you – any questions?</a:t>
              </a:r>
            </a:p>
          </p:txBody>
        </p:sp>
      </p:grpSp>
      <p:sp>
        <p:nvSpPr>
          <p:cNvPr id="2" name="Slide Number Placeholder 4">
            <a:extLst>
              <a:ext uri="{FF2B5EF4-FFF2-40B4-BE49-F238E27FC236}">
                <a16:creationId xmlns:a16="http://schemas.microsoft.com/office/drawing/2014/main" id="{A7E636A2-40C6-7786-F245-8A02E3497791}"/>
              </a:ext>
            </a:extLst>
          </p:cNvPr>
          <p:cNvSpPr>
            <a:spLocks noGrp="1"/>
          </p:cNvSpPr>
          <p:nvPr>
            <p:ph type="sldNum" sz="quarter" idx="12"/>
          </p:nvPr>
        </p:nvSpPr>
        <p:spPr>
          <a:xfrm>
            <a:off x="10437374" y="6356349"/>
            <a:ext cx="916425" cy="365125"/>
          </a:xfrm>
        </p:spPr>
        <p:txBody>
          <a:bodyPr>
            <a:normAutofit/>
          </a:bodyPr>
          <a:lstStyle/>
          <a:p>
            <a:pPr>
              <a:spcAft>
                <a:spcPts val="600"/>
              </a:spcAft>
            </a:pPr>
            <a:fld id="{4F448F46-50E1-486B-A35C-8A56335BF6E5}" type="slidenum">
              <a:rPr lang="en-IE" smtClean="0"/>
              <a:pPr>
                <a:spcAft>
                  <a:spcPts val="600"/>
                </a:spcAft>
              </a:pPr>
              <a:t>20</a:t>
            </a:fld>
            <a:endParaRPr lang="en-IE" dirty="0"/>
          </a:p>
        </p:txBody>
      </p:sp>
      <p:pic>
        <p:nvPicPr>
          <p:cNvPr id="8" name="Picture 7" descr="A group of people sitting in a room&#10;&#10;AI-generated content may be incorrect.">
            <a:extLst>
              <a:ext uri="{FF2B5EF4-FFF2-40B4-BE49-F238E27FC236}">
                <a16:creationId xmlns:a16="http://schemas.microsoft.com/office/drawing/2014/main" id="{BE92B485-90E8-4485-76D5-FA5D0787EE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61663" y="1591319"/>
            <a:ext cx="6068673" cy="4551505"/>
          </a:xfrm>
          <a:prstGeom prst="rect">
            <a:avLst/>
          </a:prstGeom>
        </p:spPr>
      </p:pic>
      <p:cxnSp>
        <p:nvCxnSpPr>
          <p:cNvPr id="9" name="Straight Connector 8">
            <a:extLst>
              <a:ext uri="{FF2B5EF4-FFF2-40B4-BE49-F238E27FC236}">
                <a16:creationId xmlns:a16="http://schemas.microsoft.com/office/drawing/2014/main" id="{8F13F601-61AD-E1B1-7EB8-84E3C5A14DF3}"/>
              </a:ext>
            </a:extLst>
          </p:cNvPr>
          <p:cNvCxnSpPr>
            <a:cxnSpLocks/>
          </p:cNvCxnSpPr>
          <p:nvPr/>
        </p:nvCxnSpPr>
        <p:spPr>
          <a:xfrm>
            <a:off x="3061663" y="1581491"/>
            <a:ext cx="6068673"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375462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E6D029-9737-532E-FE31-10BE4DE2E631}"/>
            </a:ext>
          </a:extLst>
        </p:cNvPr>
        <p:cNvGrpSpPr/>
        <p:nvPr/>
      </p:nvGrpSpPr>
      <p:grpSpPr>
        <a:xfrm>
          <a:off x="0" y="0"/>
          <a:ext cx="0" cy="0"/>
          <a:chOff x="0" y="0"/>
          <a:chExt cx="0" cy="0"/>
        </a:xfrm>
      </p:grpSpPr>
      <p:sp>
        <p:nvSpPr>
          <p:cNvPr id="2" name="Slide Number Placeholder 4">
            <a:extLst>
              <a:ext uri="{FF2B5EF4-FFF2-40B4-BE49-F238E27FC236}">
                <a16:creationId xmlns:a16="http://schemas.microsoft.com/office/drawing/2014/main" id="{395C42F3-38DF-AA09-5A15-A71B61FECEFC}"/>
              </a:ext>
            </a:extLst>
          </p:cNvPr>
          <p:cNvSpPr>
            <a:spLocks noGrp="1"/>
          </p:cNvSpPr>
          <p:nvPr>
            <p:ph type="sldNum" sz="quarter" idx="12"/>
          </p:nvPr>
        </p:nvSpPr>
        <p:spPr>
          <a:xfrm>
            <a:off x="10576110" y="6085183"/>
            <a:ext cx="916425" cy="365125"/>
          </a:xfrm>
        </p:spPr>
        <p:txBody>
          <a:bodyPr>
            <a:normAutofit/>
          </a:bodyPr>
          <a:lstStyle/>
          <a:p>
            <a:pPr>
              <a:spcAft>
                <a:spcPts val="600"/>
              </a:spcAft>
            </a:pPr>
            <a:fld id="{4F448F46-50E1-486B-A35C-8A56335BF6E5}" type="slidenum">
              <a:rPr lang="en-IE" smtClean="0"/>
              <a:pPr>
                <a:spcAft>
                  <a:spcPts val="600"/>
                </a:spcAft>
              </a:pPr>
              <a:t>3</a:t>
            </a:fld>
            <a:endParaRPr lang="en-IE" dirty="0"/>
          </a:p>
        </p:txBody>
      </p:sp>
      <p:grpSp>
        <p:nvGrpSpPr>
          <p:cNvPr id="4" name="Group 3">
            <a:extLst>
              <a:ext uri="{FF2B5EF4-FFF2-40B4-BE49-F238E27FC236}">
                <a16:creationId xmlns:a16="http://schemas.microsoft.com/office/drawing/2014/main" id="{54CA8CBB-D676-FFE6-594C-F129913B0E3E}"/>
              </a:ext>
            </a:extLst>
          </p:cNvPr>
          <p:cNvGrpSpPr/>
          <p:nvPr/>
        </p:nvGrpSpPr>
        <p:grpSpPr>
          <a:xfrm>
            <a:off x="130098" y="145144"/>
            <a:ext cx="11931804" cy="1176152"/>
            <a:chOff x="130098" y="145144"/>
            <a:chExt cx="11931804" cy="1176152"/>
          </a:xfrm>
        </p:grpSpPr>
        <p:sp>
          <p:nvSpPr>
            <p:cNvPr id="5" name="Rectangle 4">
              <a:extLst>
                <a:ext uri="{FF2B5EF4-FFF2-40B4-BE49-F238E27FC236}">
                  <a16:creationId xmlns:a16="http://schemas.microsoft.com/office/drawing/2014/main" id="{E78A6B4C-070E-AB79-BFA3-700495FD8137}"/>
                </a:ext>
              </a:extLst>
            </p:cNvPr>
            <p:cNvSpPr/>
            <p:nvPr/>
          </p:nvSpPr>
          <p:spPr>
            <a:xfrm>
              <a:off x="130098" y="145144"/>
              <a:ext cx="11931804" cy="1176152"/>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6" name="Title 1">
              <a:extLst>
                <a:ext uri="{FF2B5EF4-FFF2-40B4-BE49-F238E27FC236}">
                  <a16:creationId xmlns:a16="http://schemas.microsoft.com/office/drawing/2014/main" id="{246F4DB4-C0E3-92A7-6966-52FDCA98654F}"/>
                </a:ext>
              </a:extLst>
            </p:cNvPr>
            <p:cNvSpPr txBox="1">
              <a:spLocks/>
            </p:cNvSpPr>
            <p:nvPr/>
          </p:nvSpPr>
          <p:spPr>
            <a:xfrm>
              <a:off x="497475" y="415167"/>
              <a:ext cx="10079467" cy="636106"/>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b="1" dirty="0">
                  <a:solidFill>
                    <a:schemeClr val="bg1"/>
                  </a:solidFill>
                  <a:latin typeface="Aptos Display" panose="020B0004020202020204" pitchFamily="34" charset="0"/>
                </a:rPr>
                <a:t>Citizens’ Assemblies – Cost and International Context</a:t>
              </a:r>
            </a:p>
          </p:txBody>
        </p:sp>
      </p:grpSp>
      <p:sp>
        <p:nvSpPr>
          <p:cNvPr id="20" name="TextBox 19">
            <a:extLst>
              <a:ext uri="{FF2B5EF4-FFF2-40B4-BE49-F238E27FC236}">
                <a16:creationId xmlns:a16="http://schemas.microsoft.com/office/drawing/2014/main" id="{1C6F242F-835F-77E7-A479-EA51A2F0B13F}"/>
              </a:ext>
            </a:extLst>
          </p:cNvPr>
          <p:cNvSpPr txBox="1"/>
          <p:nvPr/>
        </p:nvSpPr>
        <p:spPr>
          <a:xfrm>
            <a:off x="1160833" y="1708136"/>
            <a:ext cx="7896319" cy="3139321"/>
          </a:xfrm>
          <a:prstGeom prst="rect">
            <a:avLst/>
          </a:prstGeom>
          <a:noFill/>
        </p:spPr>
        <p:txBody>
          <a:bodyPr wrap="square">
            <a:spAutoFit/>
          </a:bodyPr>
          <a:lstStyle/>
          <a:p>
            <a:r>
              <a:rPr lang="en-GB" b="1" dirty="0"/>
              <a:t>Cost in Ireland</a:t>
            </a:r>
          </a:p>
          <a:p>
            <a:pPr marL="285750" indent="-285750">
              <a:buFont typeface="Arial" panose="020B0604020202020204" pitchFamily="34" charset="0"/>
              <a:buChar char="•"/>
            </a:pPr>
            <a:r>
              <a:rPr lang="en-GB" dirty="0"/>
              <a:t>Funded by the Department of the Taoiseach</a:t>
            </a:r>
          </a:p>
          <a:p>
            <a:pPr marL="285750" indent="-285750">
              <a:buFont typeface="Arial" panose="020B0604020202020204" pitchFamily="34" charset="0"/>
              <a:buChar char="•"/>
            </a:pPr>
            <a:r>
              <a:rPr lang="en-GB" dirty="0"/>
              <a:t>Gender Equality Assembly (2021): Approx. €700,000</a:t>
            </a:r>
            <a:br>
              <a:rPr lang="en-GB" dirty="0"/>
            </a:br>
            <a:r>
              <a:rPr lang="en-GB" dirty="0"/>
              <a:t>(Excludes staff wages)</a:t>
            </a:r>
          </a:p>
          <a:p>
            <a:pPr marL="285750" indent="-285750">
              <a:buFont typeface="Arial" panose="020B0604020202020204" pitchFamily="34" charset="0"/>
              <a:buChar char="•"/>
            </a:pPr>
            <a:r>
              <a:rPr lang="en-GB" dirty="0"/>
              <a:t>Drugs Use assembly: Likely more costly, exact figures undisclosed</a:t>
            </a:r>
          </a:p>
          <a:p>
            <a:endParaRPr lang="en-GB" b="1" dirty="0"/>
          </a:p>
          <a:p>
            <a:r>
              <a:rPr lang="en-GB" b="1" dirty="0"/>
              <a:t>International Context</a:t>
            </a:r>
          </a:p>
          <a:p>
            <a:pPr marL="285750" indent="-285750">
              <a:buFont typeface="Arial" panose="020B0604020202020204" pitchFamily="34" charset="0"/>
              <a:buChar char="•"/>
            </a:pPr>
            <a:r>
              <a:rPr lang="en-GB" dirty="0">
                <a:hlinkClick r:id="rId3"/>
              </a:rPr>
              <a:t>OECD</a:t>
            </a:r>
            <a:r>
              <a:rPr lang="en-GB" dirty="0"/>
              <a:t> Database:	</a:t>
            </a:r>
          </a:p>
          <a:p>
            <a:pPr marL="742950" lvl="1" indent="-285750">
              <a:buFont typeface="Arial" panose="020B0604020202020204" pitchFamily="34" charset="0"/>
              <a:buChar char="•"/>
            </a:pPr>
            <a:r>
              <a:rPr lang="en-GB" dirty="0"/>
              <a:t>89 Citizens’ Assemblies</a:t>
            </a:r>
          </a:p>
          <a:p>
            <a:pPr marL="742950" lvl="1" indent="-285750">
              <a:buFont typeface="Arial" panose="020B0604020202020204" pitchFamily="34" charset="0"/>
              <a:buChar char="•"/>
            </a:pPr>
            <a:r>
              <a:rPr lang="en-GB" dirty="0"/>
              <a:t>231 Citizens’ Juries/Panels</a:t>
            </a:r>
          </a:p>
          <a:p>
            <a:pPr marL="285750" indent="-285750">
              <a:buFont typeface="Arial" panose="020B0604020202020204" pitchFamily="34" charset="0"/>
              <a:buChar char="•"/>
            </a:pPr>
            <a:r>
              <a:rPr lang="en-GB" dirty="0"/>
              <a:t>Organisational approaches vary across jurisdictions</a:t>
            </a:r>
          </a:p>
        </p:txBody>
      </p:sp>
    </p:spTree>
    <p:extLst>
      <p:ext uri="{BB962C8B-B14F-4D97-AF65-F5344CB8AC3E}">
        <p14:creationId xmlns:p14="http://schemas.microsoft.com/office/powerpoint/2010/main" val="24021317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B8A89FCD-D373-76B5-F3E6-85AD8F9915AE}"/>
              </a:ext>
            </a:extLst>
          </p:cNvPr>
          <p:cNvGrpSpPr/>
          <p:nvPr/>
        </p:nvGrpSpPr>
        <p:grpSpPr>
          <a:xfrm>
            <a:off x="130098" y="145144"/>
            <a:ext cx="11931804" cy="1176152"/>
            <a:chOff x="130098" y="145144"/>
            <a:chExt cx="11931804" cy="1176152"/>
          </a:xfrm>
        </p:grpSpPr>
        <p:sp>
          <p:nvSpPr>
            <p:cNvPr id="3" name="Rectangle 2">
              <a:extLst>
                <a:ext uri="{FF2B5EF4-FFF2-40B4-BE49-F238E27FC236}">
                  <a16:creationId xmlns:a16="http://schemas.microsoft.com/office/drawing/2014/main" id="{F2F1D1DD-A33B-A8F7-DA5F-638AD3C03AFC}"/>
                </a:ext>
              </a:extLst>
            </p:cNvPr>
            <p:cNvSpPr/>
            <p:nvPr/>
          </p:nvSpPr>
          <p:spPr>
            <a:xfrm>
              <a:off x="130098" y="145144"/>
              <a:ext cx="11931804" cy="1176152"/>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4" name="Title 1">
              <a:extLst>
                <a:ext uri="{FF2B5EF4-FFF2-40B4-BE49-F238E27FC236}">
                  <a16:creationId xmlns:a16="http://schemas.microsoft.com/office/drawing/2014/main" id="{1F6AB8A0-8430-06E0-97AF-5AF3B9E0F4E1}"/>
                </a:ext>
              </a:extLst>
            </p:cNvPr>
            <p:cNvSpPr txBox="1">
              <a:spLocks/>
            </p:cNvSpPr>
            <p:nvPr/>
          </p:nvSpPr>
          <p:spPr>
            <a:xfrm>
              <a:off x="497475" y="415167"/>
              <a:ext cx="10079467" cy="636106"/>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chemeClr val="bg1"/>
                  </a:solidFill>
                </a:rPr>
                <a:t>Three phases of a Citizens’ Assembly</a:t>
              </a:r>
              <a:endParaRPr lang="en-IE" sz="3200" b="1" dirty="0">
                <a:solidFill>
                  <a:schemeClr val="bg1"/>
                </a:solidFill>
              </a:endParaRPr>
            </a:p>
          </p:txBody>
        </p:sp>
      </p:grpSp>
      <p:cxnSp>
        <p:nvCxnSpPr>
          <p:cNvPr id="12" name="Gerader Verbinder 102">
            <a:extLst>
              <a:ext uri="{FF2B5EF4-FFF2-40B4-BE49-F238E27FC236}">
                <a16:creationId xmlns:a16="http://schemas.microsoft.com/office/drawing/2014/main" id="{08FAC82E-1AAF-EFB7-FFF5-D3A256244FFF}"/>
              </a:ext>
            </a:extLst>
          </p:cNvPr>
          <p:cNvCxnSpPr>
            <a:cxnSpLocks/>
          </p:cNvCxnSpPr>
          <p:nvPr/>
        </p:nvCxnSpPr>
        <p:spPr bwMode="gray">
          <a:xfrm>
            <a:off x="1400781" y="4144730"/>
            <a:ext cx="9390438" cy="0"/>
          </a:xfrm>
          <a:prstGeom prst="line">
            <a:avLst/>
          </a:prstGeom>
          <a:ln w="12700" cap="rnd">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9" name="Rechteck 91">
            <a:extLst>
              <a:ext uri="{FF2B5EF4-FFF2-40B4-BE49-F238E27FC236}">
                <a16:creationId xmlns:a16="http://schemas.microsoft.com/office/drawing/2014/main" id="{C8777C83-F78B-2F90-D142-467E40E777B8}"/>
              </a:ext>
            </a:extLst>
          </p:cNvPr>
          <p:cNvSpPr>
            <a:spLocks/>
          </p:cNvSpPr>
          <p:nvPr/>
        </p:nvSpPr>
        <p:spPr bwMode="gray">
          <a:xfrm>
            <a:off x="1400781" y="3408691"/>
            <a:ext cx="2912123" cy="64770"/>
          </a:xfrm>
          <a:prstGeom prst="rect">
            <a:avLst/>
          </a:prstGeom>
          <a:solidFill>
            <a:schemeClr val="bg2">
              <a:lumMod val="9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solidFill>
                <a:schemeClr val="tx1"/>
              </a:solidFill>
            </a:endParaRPr>
          </a:p>
        </p:txBody>
      </p:sp>
      <p:sp>
        <p:nvSpPr>
          <p:cNvPr id="10" name="Rechteck 92">
            <a:extLst>
              <a:ext uri="{FF2B5EF4-FFF2-40B4-BE49-F238E27FC236}">
                <a16:creationId xmlns:a16="http://schemas.microsoft.com/office/drawing/2014/main" id="{3C361A38-59DB-647D-33F3-781561E081D6}"/>
              </a:ext>
            </a:extLst>
          </p:cNvPr>
          <p:cNvSpPr>
            <a:spLocks/>
          </p:cNvSpPr>
          <p:nvPr/>
        </p:nvSpPr>
        <p:spPr bwMode="gray">
          <a:xfrm>
            <a:off x="4614236" y="2939111"/>
            <a:ext cx="2912123" cy="64770"/>
          </a:xfrm>
          <a:prstGeom prst="rect">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solidFill>
                <a:schemeClr val="tx1"/>
              </a:solidFill>
            </a:endParaRPr>
          </a:p>
        </p:txBody>
      </p:sp>
      <p:sp>
        <p:nvSpPr>
          <p:cNvPr id="11" name="Rechteck 93">
            <a:extLst>
              <a:ext uri="{FF2B5EF4-FFF2-40B4-BE49-F238E27FC236}">
                <a16:creationId xmlns:a16="http://schemas.microsoft.com/office/drawing/2014/main" id="{BA5913A7-2E8D-4017-35F4-AF079BA2E720}"/>
              </a:ext>
            </a:extLst>
          </p:cNvPr>
          <p:cNvSpPr>
            <a:spLocks/>
          </p:cNvSpPr>
          <p:nvPr/>
        </p:nvSpPr>
        <p:spPr bwMode="gray">
          <a:xfrm>
            <a:off x="7827692" y="2469533"/>
            <a:ext cx="2912123" cy="64770"/>
          </a:xfrm>
          <a:prstGeom prst="rect">
            <a:avLst/>
          </a:prstGeom>
          <a:solidFill>
            <a:srgbClr val="C000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err="1">
              <a:solidFill>
                <a:srgbClr val="C00000"/>
              </a:solidFill>
            </a:endParaRPr>
          </a:p>
        </p:txBody>
      </p:sp>
      <p:sp>
        <p:nvSpPr>
          <p:cNvPr id="14" name="Textfeld 641">
            <a:extLst>
              <a:ext uri="{FF2B5EF4-FFF2-40B4-BE49-F238E27FC236}">
                <a16:creationId xmlns:a16="http://schemas.microsoft.com/office/drawing/2014/main" id="{04CE3D27-F58C-2DC8-677C-CAAA64E7C03D}"/>
              </a:ext>
            </a:extLst>
          </p:cNvPr>
          <p:cNvSpPr txBox="1"/>
          <p:nvPr/>
        </p:nvSpPr>
        <p:spPr>
          <a:xfrm>
            <a:off x="1400780" y="3084964"/>
            <a:ext cx="1216913" cy="295175"/>
          </a:xfrm>
          <a:prstGeom prst="rect">
            <a:avLst/>
          </a:prstGeom>
          <a:noFill/>
        </p:spPr>
        <p:txBody>
          <a:bodyPr wrap="square" lIns="0" tIns="18000" rIns="36000" bIns="0" numCol="1" spcCol="306000" rtlCol="0" anchor="ctr">
            <a:spAutoFit/>
          </a:bodyPr>
          <a:lstStyle/>
          <a:p>
            <a:r>
              <a:rPr lang="de-DE" b="1" dirty="0">
                <a:solidFill>
                  <a:srgbClr val="D0CECE"/>
                </a:solidFill>
                <a:latin typeface="Aptos" panose="020B0004020202020204" pitchFamily="34" charset="0"/>
                <a:cs typeface="Porsche Next TT" panose="020B0504020101010102" pitchFamily="34" charset="0"/>
              </a:rPr>
              <a:t>Phase 01</a:t>
            </a:r>
          </a:p>
        </p:txBody>
      </p:sp>
      <p:sp>
        <p:nvSpPr>
          <p:cNvPr id="15" name="Textfeld 641">
            <a:extLst>
              <a:ext uri="{FF2B5EF4-FFF2-40B4-BE49-F238E27FC236}">
                <a16:creationId xmlns:a16="http://schemas.microsoft.com/office/drawing/2014/main" id="{0FFE498D-0166-3323-F890-E60DDFD6F3CD}"/>
              </a:ext>
            </a:extLst>
          </p:cNvPr>
          <p:cNvSpPr txBox="1"/>
          <p:nvPr/>
        </p:nvSpPr>
        <p:spPr>
          <a:xfrm>
            <a:off x="4614235" y="2633394"/>
            <a:ext cx="1347293" cy="295175"/>
          </a:xfrm>
          <a:prstGeom prst="rect">
            <a:avLst/>
          </a:prstGeom>
          <a:noFill/>
        </p:spPr>
        <p:txBody>
          <a:bodyPr wrap="square" lIns="0" tIns="18000" rIns="36000" bIns="0" numCol="1" spcCol="306000" rtlCol="0" anchor="ctr">
            <a:spAutoFit/>
          </a:bodyPr>
          <a:lstStyle/>
          <a:p>
            <a:r>
              <a:rPr lang="de-DE" b="1" dirty="0">
                <a:latin typeface="Aptos" panose="020B0004020202020204" pitchFamily="34" charset="0"/>
                <a:cs typeface="Porsche Next TT" panose="020B0504020101010102" pitchFamily="34" charset="0"/>
              </a:rPr>
              <a:t>Phase 02</a:t>
            </a:r>
            <a:endParaRPr lang="de-DE" dirty="0">
              <a:latin typeface="Aptos" panose="020B0004020202020204" pitchFamily="34" charset="0"/>
              <a:cs typeface="Porsche Next TT" panose="020B0504020101010102" pitchFamily="34" charset="0"/>
            </a:endParaRPr>
          </a:p>
        </p:txBody>
      </p:sp>
      <p:sp>
        <p:nvSpPr>
          <p:cNvPr id="16" name="Textfeld 641">
            <a:extLst>
              <a:ext uri="{FF2B5EF4-FFF2-40B4-BE49-F238E27FC236}">
                <a16:creationId xmlns:a16="http://schemas.microsoft.com/office/drawing/2014/main" id="{5615506C-F493-4A59-578E-07638EADFC35}"/>
              </a:ext>
            </a:extLst>
          </p:cNvPr>
          <p:cNvSpPr txBox="1"/>
          <p:nvPr/>
        </p:nvSpPr>
        <p:spPr>
          <a:xfrm>
            <a:off x="7827691" y="2144222"/>
            <a:ext cx="1226661" cy="295175"/>
          </a:xfrm>
          <a:prstGeom prst="rect">
            <a:avLst/>
          </a:prstGeom>
          <a:noFill/>
        </p:spPr>
        <p:txBody>
          <a:bodyPr wrap="square" lIns="0" tIns="18000" rIns="36000" bIns="0" numCol="1" spcCol="306000" rtlCol="0" anchor="ctr">
            <a:spAutoFit/>
          </a:bodyPr>
          <a:lstStyle/>
          <a:p>
            <a:r>
              <a:rPr lang="de-DE" b="1" dirty="0">
                <a:solidFill>
                  <a:srgbClr val="C00000"/>
                </a:solidFill>
                <a:latin typeface="Aptos" panose="020B0004020202020204" pitchFamily="34" charset="0"/>
                <a:cs typeface="Porsche Next TT" panose="020B0504020101010102" pitchFamily="34" charset="0"/>
              </a:rPr>
              <a:t>Phase 03</a:t>
            </a:r>
            <a:endParaRPr lang="de-DE" dirty="0">
              <a:solidFill>
                <a:srgbClr val="C00000"/>
              </a:solidFill>
              <a:latin typeface="Aptos" panose="020B0004020202020204" pitchFamily="34" charset="0"/>
              <a:cs typeface="Porsche Next TT" panose="020B0504020101010102" pitchFamily="34" charset="0"/>
            </a:endParaRPr>
          </a:p>
        </p:txBody>
      </p:sp>
      <p:sp>
        <p:nvSpPr>
          <p:cNvPr id="18" name="Textfeld 641">
            <a:extLst>
              <a:ext uri="{FF2B5EF4-FFF2-40B4-BE49-F238E27FC236}">
                <a16:creationId xmlns:a16="http://schemas.microsoft.com/office/drawing/2014/main" id="{A0804B72-2792-5E71-DF1E-A2584DBCD103}"/>
              </a:ext>
            </a:extLst>
          </p:cNvPr>
          <p:cNvSpPr txBox="1"/>
          <p:nvPr/>
        </p:nvSpPr>
        <p:spPr>
          <a:xfrm>
            <a:off x="1400781" y="3493771"/>
            <a:ext cx="2844667" cy="325952"/>
          </a:xfrm>
          <a:prstGeom prst="rect">
            <a:avLst/>
          </a:prstGeom>
          <a:noFill/>
        </p:spPr>
        <p:txBody>
          <a:bodyPr wrap="square" lIns="0" tIns="18000" rIns="36000" bIns="0" numCol="1" spcCol="306000" rtlCol="0" anchor="ctr">
            <a:spAutoFit/>
          </a:bodyPr>
          <a:lstStyle/>
          <a:p>
            <a:r>
              <a:rPr lang="de-DE" sz="2000" b="1" dirty="0">
                <a:latin typeface="Aptos" panose="020B0004020202020204" pitchFamily="34" charset="0"/>
                <a:cs typeface="Porsche Next TT" panose="020B0504020101010102" pitchFamily="34" charset="0"/>
              </a:rPr>
              <a:t>Establishment</a:t>
            </a:r>
          </a:p>
        </p:txBody>
      </p:sp>
      <p:sp>
        <p:nvSpPr>
          <p:cNvPr id="19" name="Textfeld 641">
            <a:extLst>
              <a:ext uri="{FF2B5EF4-FFF2-40B4-BE49-F238E27FC236}">
                <a16:creationId xmlns:a16="http://schemas.microsoft.com/office/drawing/2014/main" id="{C2275BAF-9725-8100-2C6C-115638FCF1FE}"/>
              </a:ext>
            </a:extLst>
          </p:cNvPr>
          <p:cNvSpPr txBox="1"/>
          <p:nvPr/>
        </p:nvSpPr>
        <p:spPr>
          <a:xfrm>
            <a:off x="4614235" y="3041051"/>
            <a:ext cx="2844667" cy="325952"/>
          </a:xfrm>
          <a:prstGeom prst="rect">
            <a:avLst/>
          </a:prstGeom>
          <a:noFill/>
        </p:spPr>
        <p:txBody>
          <a:bodyPr wrap="square" lIns="0" tIns="18000" rIns="36000" bIns="0" numCol="1" spcCol="306000" rtlCol="0" anchor="ctr">
            <a:spAutoFit/>
          </a:bodyPr>
          <a:lstStyle/>
          <a:p>
            <a:r>
              <a:rPr lang="de-DE" sz="2000" b="1" dirty="0">
                <a:latin typeface="Aptos" panose="020B0004020202020204" pitchFamily="34" charset="0"/>
                <a:cs typeface="Porsche Next TT" panose="020B0504020101010102" pitchFamily="34" charset="0"/>
              </a:rPr>
              <a:t>Operation</a:t>
            </a:r>
          </a:p>
        </p:txBody>
      </p:sp>
      <p:sp>
        <p:nvSpPr>
          <p:cNvPr id="20" name="Textfeld 641">
            <a:extLst>
              <a:ext uri="{FF2B5EF4-FFF2-40B4-BE49-F238E27FC236}">
                <a16:creationId xmlns:a16="http://schemas.microsoft.com/office/drawing/2014/main" id="{FE6B9CBA-D5E7-8005-0A48-C76A7498A865}"/>
              </a:ext>
            </a:extLst>
          </p:cNvPr>
          <p:cNvSpPr txBox="1"/>
          <p:nvPr/>
        </p:nvSpPr>
        <p:spPr>
          <a:xfrm>
            <a:off x="7827691" y="2570405"/>
            <a:ext cx="2912123" cy="325952"/>
          </a:xfrm>
          <a:prstGeom prst="rect">
            <a:avLst/>
          </a:prstGeom>
          <a:noFill/>
        </p:spPr>
        <p:txBody>
          <a:bodyPr wrap="square" lIns="0" tIns="18000" rIns="36000" bIns="0" numCol="1" spcCol="306000" rtlCol="0" anchor="ctr">
            <a:spAutoFit/>
          </a:bodyPr>
          <a:lstStyle/>
          <a:p>
            <a:r>
              <a:rPr lang="de-DE" sz="2000" b="1" dirty="0">
                <a:latin typeface="Aptos" panose="020B0004020202020204" pitchFamily="34" charset="0"/>
                <a:cs typeface="Porsche Next TT" panose="020B0504020101010102" pitchFamily="34" charset="0"/>
              </a:rPr>
              <a:t>Reporting</a:t>
            </a:r>
          </a:p>
        </p:txBody>
      </p:sp>
      <p:sp>
        <p:nvSpPr>
          <p:cNvPr id="21" name="Textfeld 641">
            <a:extLst>
              <a:ext uri="{FF2B5EF4-FFF2-40B4-BE49-F238E27FC236}">
                <a16:creationId xmlns:a16="http://schemas.microsoft.com/office/drawing/2014/main" id="{5028AE1F-9BBC-2192-070E-CFF50E63688E}"/>
              </a:ext>
            </a:extLst>
          </p:cNvPr>
          <p:cNvSpPr txBox="1"/>
          <p:nvPr/>
        </p:nvSpPr>
        <p:spPr>
          <a:xfrm>
            <a:off x="1400780" y="4267791"/>
            <a:ext cx="2912123" cy="1957168"/>
          </a:xfrm>
          <a:prstGeom prst="rect">
            <a:avLst/>
          </a:prstGeom>
          <a:noFill/>
        </p:spPr>
        <p:txBody>
          <a:bodyPr wrap="square" lIns="0" tIns="18000" rIns="36000" bIns="0" numCol="1" spcCol="306000" rtlCol="0" anchor="ctr">
            <a:spAutoFit/>
          </a:bodyPr>
          <a:lstStyle/>
          <a:p>
            <a:pPr marL="171450" indent="-171450">
              <a:buFont typeface="Arial" panose="020B0604020202020204" pitchFamily="34" charset="0"/>
              <a:buChar char="•"/>
            </a:pPr>
            <a:r>
              <a:rPr lang="en-US" sz="1400" dirty="0">
                <a:latin typeface="Aptos" panose="020B0004020202020204" pitchFamily="34" charset="0"/>
                <a:cs typeface="Porsche Next TT" panose="020B0504020101010102" pitchFamily="34" charset="0"/>
              </a:rPr>
              <a:t>Government initiates the Citizens’ Assembly</a:t>
            </a:r>
          </a:p>
          <a:p>
            <a:pPr marL="171450" indent="-171450">
              <a:buFont typeface="Arial" panose="020B0604020202020204" pitchFamily="34" charset="0"/>
              <a:buChar char="•"/>
            </a:pPr>
            <a:r>
              <a:rPr lang="en-US" sz="1400" dirty="0">
                <a:latin typeface="Aptos" panose="020B0004020202020204" pitchFamily="34" charset="0"/>
                <a:cs typeface="Porsche Next TT" panose="020B0504020101010102" pitchFamily="34" charset="0"/>
              </a:rPr>
              <a:t>Initial proposal typically set out in the </a:t>
            </a:r>
            <a:r>
              <a:rPr lang="en-US" sz="1400" dirty="0" err="1">
                <a:latin typeface="Aptos" panose="020B0004020202020204" pitchFamily="34" charset="0"/>
                <a:cs typeface="Porsche Next TT" panose="020B0504020101010102" pitchFamily="34" charset="0"/>
              </a:rPr>
              <a:t>Programme</a:t>
            </a:r>
            <a:r>
              <a:rPr lang="en-US" sz="1400" dirty="0">
                <a:latin typeface="Aptos" panose="020B0004020202020204" pitchFamily="34" charset="0"/>
                <a:cs typeface="Porsche Next TT" panose="020B0504020101010102" pitchFamily="34" charset="0"/>
              </a:rPr>
              <a:t> for Government</a:t>
            </a:r>
          </a:p>
          <a:p>
            <a:pPr marL="171450" indent="-171450">
              <a:buFont typeface="Arial" panose="020B0604020202020204" pitchFamily="34" charset="0"/>
              <a:buChar char="•"/>
            </a:pPr>
            <a:r>
              <a:rPr lang="en-US" sz="1400" dirty="0">
                <a:latin typeface="Aptos" panose="020B0004020202020204" pitchFamily="34" charset="0"/>
                <a:cs typeface="Porsche Next TT" panose="020B0504020101010102" pitchFamily="34" charset="0"/>
              </a:rPr>
              <a:t>Followed by a Government Decision</a:t>
            </a:r>
          </a:p>
          <a:p>
            <a:pPr marL="171450" indent="-171450">
              <a:buFont typeface="Arial" panose="020B0604020202020204" pitchFamily="34" charset="0"/>
              <a:buChar char="•"/>
            </a:pPr>
            <a:r>
              <a:rPr lang="en-US" sz="1400" dirty="0">
                <a:latin typeface="Aptos" panose="020B0004020202020204" pitchFamily="34" charset="0"/>
                <a:cs typeface="Porsche Next TT" panose="020B0504020101010102" pitchFamily="34" charset="0"/>
              </a:rPr>
              <a:t>Oireachtas formally establishes the Assembly and sets Terms of Reference</a:t>
            </a:r>
          </a:p>
        </p:txBody>
      </p:sp>
      <p:sp>
        <p:nvSpPr>
          <p:cNvPr id="23" name="Textfeld 641">
            <a:extLst>
              <a:ext uri="{FF2B5EF4-FFF2-40B4-BE49-F238E27FC236}">
                <a16:creationId xmlns:a16="http://schemas.microsoft.com/office/drawing/2014/main" id="{9C539545-CD4A-6E37-2031-54D16410C003}"/>
              </a:ext>
            </a:extLst>
          </p:cNvPr>
          <p:cNvSpPr txBox="1"/>
          <p:nvPr/>
        </p:nvSpPr>
        <p:spPr>
          <a:xfrm>
            <a:off x="4614235" y="4267791"/>
            <a:ext cx="2912123" cy="1095394"/>
          </a:xfrm>
          <a:prstGeom prst="rect">
            <a:avLst/>
          </a:prstGeom>
          <a:noFill/>
        </p:spPr>
        <p:txBody>
          <a:bodyPr wrap="square" lIns="0" tIns="18000" rIns="36000" bIns="0" numCol="1" spcCol="306000" rtlCol="0" anchor="ctr">
            <a:spAutoFit/>
          </a:bodyPr>
          <a:lstStyle/>
          <a:p>
            <a:pPr marL="171450" indent="-171450">
              <a:buFont typeface="Arial" panose="020B0604020202020204" pitchFamily="34" charset="0"/>
              <a:buChar char="•"/>
            </a:pPr>
            <a:r>
              <a:rPr lang="en-US" sz="1400" dirty="0">
                <a:latin typeface="Aptos" panose="020B0004020202020204" pitchFamily="34" charset="0"/>
                <a:cs typeface="Porsche Next TT" panose="020B0504020101010102" pitchFamily="34" charset="0"/>
              </a:rPr>
              <a:t>Chairperson appointed</a:t>
            </a:r>
          </a:p>
          <a:p>
            <a:pPr marL="171450" indent="-171450">
              <a:buFont typeface="Arial" panose="020B0604020202020204" pitchFamily="34" charset="0"/>
              <a:buChar char="•"/>
            </a:pPr>
            <a:r>
              <a:rPr lang="en-US" sz="1400" dirty="0">
                <a:latin typeface="Aptos" panose="020B0004020202020204" pitchFamily="34" charset="0"/>
                <a:cs typeface="Porsche Next TT" panose="020B0504020101010102" pitchFamily="34" charset="0"/>
              </a:rPr>
              <a:t>Members recruited</a:t>
            </a:r>
          </a:p>
          <a:p>
            <a:pPr marL="171450" indent="-171450">
              <a:buFont typeface="Arial" panose="020B0604020202020204" pitchFamily="34" charset="0"/>
              <a:buChar char="•"/>
            </a:pPr>
            <a:r>
              <a:rPr lang="en-US" sz="1400" dirty="0">
                <a:latin typeface="Aptos" panose="020B0004020202020204" pitchFamily="34" charset="0"/>
                <a:cs typeface="Porsche Next TT" panose="020B0504020101010102" pitchFamily="34" charset="0"/>
              </a:rPr>
              <a:t>Meetings held</a:t>
            </a:r>
          </a:p>
          <a:p>
            <a:pPr marL="171450" indent="-171450">
              <a:buFont typeface="Arial" panose="020B0604020202020204" pitchFamily="34" charset="0"/>
              <a:buChar char="•"/>
            </a:pPr>
            <a:r>
              <a:rPr lang="en-US" sz="1400" dirty="0">
                <a:latin typeface="Aptos" panose="020B0004020202020204" pitchFamily="34" charset="0"/>
                <a:cs typeface="Porsche Next TT" panose="020B0504020101010102" pitchFamily="34" charset="0"/>
              </a:rPr>
              <a:t>Recommendations agreed</a:t>
            </a:r>
          </a:p>
          <a:p>
            <a:pPr marL="171450" indent="-171450">
              <a:buFont typeface="Arial" panose="020B0604020202020204" pitchFamily="34" charset="0"/>
              <a:buChar char="•"/>
            </a:pPr>
            <a:r>
              <a:rPr lang="en-US" sz="1400" dirty="0">
                <a:latin typeface="Aptos" panose="020B0004020202020204" pitchFamily="34" charset="0"/>
                <a:cs typeface="Porsche Next TT" panose="020B0504020101010102" pitchFamily="34" charset="0"/>
              </a:rPr>
              <a:t>Report drafted</a:t>
            </a:r>
          </a:p>
        </p:txBody>
      </p:sp>
      <p:sp>
        <p:nvSpPr>
          <p:cNvPr id="24" name="Textfeld 641">
            <a:extLst>
              <a:ext uri="{FF2B5EF4-FFF2-40B4-BE49-F238E27FC236}">
                <a16:creationId xmlns:a16="http://schemas.microsoft.com/office/drawing/2014/main" id="{B00F4CFE-5B1F-ABC8-D140-80A577E83735}"/>
              </a:ext>
            </a:extLst>
          </p:cNvPr>
          <p:cNvSpPr txBox="1"/>
          <p:nvPr/>
        </p:nvSpPr>
        <p:spPr>
          <a:xfrm>
            <a:off x="7827691" y="4267791"/>
            <a:ext cx="2912123" cy="1095394"/>
          </a:xfrm>
          <a:prstGeom prst="rect">
            <a:avLst/>
          </a:prstGeom>
          <a:noFill/>
        </p:spPr>
        <p:txBody>
          <a:bodyPr wrap="square" lIns="0" tIns="18000" rIns="36000" bIns="0" numCol="1" spcCol="306000" rtlCol="0" anchor="ctr">
            <a:spAutoFit/>
          </a:bodyPr>
          <a:lstStyle/>
          <a:p>
            <a:pPr marL="171450" indent="-171450">
              <a:buFont typeface="Arial" panose="020B0604020202020204" pitchFamily="34" charset="0"/>
              <a:buChar char="•"/>
            </a:pPr>
            <a:r>
              <a:rPr lang="en-US" sz="1400" dirty="0">
                <a:latin typeface="Aptos" panose="020B0004020202020204" pitchFamily="34" charset="0"/>
                <a:cs typeface="Porsche Next TT" panose="020B0504020101010102" pitchFamily="34" charset="0"/>
              </a:rPr>
              <a:t>Report submitted to Oireachtas</a:t>
            </a:r>
          </a:p>
          <a:p>
            <a:pPr marL="171450" indent="-171450">
              <a:buFont typeface="Arial" panose="020B0604020202020204" pitchFamily="34" charset="0"/>
              <a:buChar char="•"/>
            </a:pPr>
            <a:r>
              <a:rPr lang="en-US" sz="1400" dirty="0">
                <a:latin typeface="Aptos" panose="020B0004020202020204" pitchFamily="34" charset="0"/>
                <a:cs typeface="Porsche Next TT" panose="020B0504020101010102" pitchFamily="34" charset="0"/>
              </a:rPr>
              <a:t>Oireachtas Committee responds to recommendations</a:t>
            </a:r>
          </a:p>
          <a:p>
            <a:pPr marL="171450" indent="-171450">
              <a:buFont typeface="Arial" panose="020B0604020202020204" pitchFamily="34" charset="0"/>
              <a:buChar char="•"/>
            </a:pPr>
            <a:r>
              <a:rPr lang="en-US" sz="1400" dirty="0">
                <a:latin typeface="Aptos" panose="020B0004020202020204" pitchFamily="34" charset="0"/>
                <a:cs typeface="Porsche Next TT" panose="020B0504020101010102" pitchFamily="34" charset="0"/>
              </a:rPr>
              <a:t>Government then responds in detail to the recommendations</a:t>
            </a:r>
          </a:p>
        </p:txBody>
      </p:sp>
      <p:sp>
        <p:nvSpPr>
          <p:cNvPr id="2" name="Slide Number Placeholder 4">
            <a:extLst>
              <a:ext uri="{FF2B5EF4-FFF2-40B4-BE49-F238E27FC236}">
                <a16:creationId xmlns:a16="http://schemas.microsoft.com/office/drawing/2014/main" id="{7F05CCBB-27E8-D814-82E1-7DEB65C96566}"/>
              </a:ext>
            </a:extLst>
          </p:cNvPr>
          <p:cNvSpPr>
            <a:spLocks noGrp="1"/>
          </p:cNvSpPr>
          <p:nvPr>
            <p:ph type="sldNum" sz="quarter" idx="12"/>
          </p:nvPr>
        </p:nvSpPr>
        <p:spPr>
          <a:xfrm>
            <a:off x="10437374" y="6356349"/>
            <a:ext cx="916425" cy="365125"/>
          </a:xfrm>
        </p:spPr>
        <p:txBody>
          <a:bodyPr>
            <a:normAutofit/>
          </a:bodyPr>
          <a:lstStyle/>
          <a:p>
            <a:pPr>
              <a:spcAft>
                <a:spcPts val="600"/>
              </a:spcAft>
            </a:pPr>
            <a:fld id="{4F448F46-50E1-486B-A35C-8A56335BF6E5}" type="slidenum">
              <a:rPr lang="en-IE" smtClean="0"/>
              <a:pPr>
                <a:spcAft>
                  <a:spcPts val="600"/>
                </a:spcAft>
              </a:pPr>
              <a:t>4</a:t>
            </a:fld>
            <a:endParaRPr lang="en-IE" dirty="0"/>
          </a:p>
        </p:txBody>
      </p:sp>
    </p:spTree>
    <p:extLst>
      <p:ext uri="{BB962C8B-B14F-4D97-AF65-F5344CB8AC3E}">
        <p14:creationId xmlns:p14="http://schemas.microsoft.com/office/powerpoint/2010/main" val="3310621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F6AB068E-A159-4876-6BAC-4F72DF2408ED}"/>
              </a:ext>
            </a:extLst>
          </p:cNvPr>
          <p:cNvGrpSpPr/>
          <p:nvPr/>
        </p:nvGrpSpPr>
        <p:grpSpPr>
          <a:xfrm>
            <a:off x="130098" y="145144"/>
            <a:ext cx="11931804" cy="1176152"/>
            <a:chOff x="130098" y="145144"/>
            <a:chExt cx="11931804" cy="1176152"/>
          </a:xfrm>
        </p:grpSpPr>
        <p:sp>
          <p:nvSpPr>
            <p:cNvPr id="5" name="Rectangle 4">
              <a:extLst>
                <a:ext uri="{FF2B5EF4-FFF2-40B4-BE49-F238E27FC236}">
                  <a16:creationId xmlns:a16="http://schemas.microsoft.com/office/drawing/2014/main" id="{86E878D5-E1E1-A2A2-D8D8-E8DF0F741D3B}"/>
                </a:ext>
              </a:extLst>
            </p:cNvPr>
            <p:cNvSpPr/>
            <p:nvPr/>
          </p:nvSpPr>
          <p:spPr>
            <a:xfrm>
              <a:off x="130098" y="145144"/>
              <a:ext cx="11931804" cy="1176152"/>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6" name="Title 1">
              <a:extLst>
                <a:ext uri="{FF2B5EF4-FFF2-40B4-BE49-F238E27FC236}">
                  <a16:creationId xmlns:a16="http://schemas.microsoft.com/office/drawing/2014/main" id="{D949E6F2-F5F8-4AE1-8C51-DD00E77675B9}"/>
                </a:ext>
              </a:extLst>
            </p:cNvPr>
            <p:cNvSpPr txBox="1">
              <a:spLocks/>
            </p:cNvSpPr>
            <p:nvPr/>
          </p:nvSpPr>
          <p:spPr>
            <a:xfrm>
              <a:off x="497475" y="415167"/>
              <a:ext cx="10079467" cy="636106"/>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chemeClr val="bg1"/>
                  </a:solidFill>
                </a:rPr>
                <a:t>Membership</a:t>
              </a:r>
              <a:endParaRPr lang="en-IE" sz="3200" b="1" dirty="0">
                <a:solidFill>
                  <a:schemeClr val="bg1"/>
                </a:solidFill>
              </a:endParaRPr>
            </a:p>
          </p:txBody>
        </p:sp>
      </p:grpSp>
      <p:sp>
        <p:nvSpPr>
          <p:cNvPr id="11" name="Textplatzhalter 5">
            <a:extLst>
              <a:ext uri="{FF2B5EF4-FFF2-40B4-BE49-F238E27FC236}">
                <a16:creationId xmlns:a16="http://schemas.microsoft.com/office/drawing/2014/main" id="{E04C79F6-10A9-0891-973C-85EE891D9E60}"/>
              </a:ext>
            </a:extLst>
          </p:cNvPr>
          <p:cNvSpPr txBox="1">
            <a:spLocks/>
          </p:cNvSpPr>
          <p:nvPr/>
        </p:nvSpPr>
        <p:spPr bwMode="gray">
          <a:xfrm>
            <a:off x="731915" y="2058781"/>
            <a:ext cx="1324926" cy="775015"/>
          </a:xfrm>
          <a:prstGeom prst="rect">
            <a:avLst/>
          </a:prstGeom>
        </p:spPr>
        <p:txBody>
          <a:bodyPr vert="horz" wrap="square" lIns="0" tIns="36000" rIns="0" bIns="0" rtlCol="0" anchor="ctr">
            <a:spAutoFit/>
          </a:bodyPr>
          <a:lstStyle>
            <a:lvl1pPr marL="0" indent="0" algn="l" defTabSz="914400" rtl="0" eaLnBrk="1" latinLnBrk="0" hangingPunct="1">
              <a:spcBef>
                <a:spcPts val="0"/>
              </a:spcBef>
              <a:spcAft>
                <a:spcPts val="0"/>
              </a:spcAft>
              <a:buFont typeface="Arial" pitchFamily="34" charset="0"/>
              <a:buNone/>
              <a:defRPr sz="1600" kern="1200">
                <a:solidFill>
                  <a:schemeClr val="tx1"/>
                </a:solidFill>
                <a:latin typeface="+mn-lt"/>
                <a:ea typeface="+mn-ea"/>
                <a:cs typeface="+mn-cs"/>
              </a:defRPr>
            </a:lvl1pPr>
            <a:lvl2pPr marL="144000" indent="-144000" algn="l" defTabSz="914400" rtl="0" eaLnBrk="1" latinLnBrk="0" hangingPunct="1">
              <a:spcBef>
                <a:spcPts val="0"/>
              </a:spcBef>
              <a:spcAft>
                <a:spcPts val="0"/>
              </a:spcAft>
              <a:buFont typeface="Arial" panose="020B0604020202020204" pitchFamily="34" charset="0"/>
              <a:buChar char="•"/>
              <a:defRPr sz="1600" kern="1200">
                <a:solidFill>
                  <a:schemeClr val="tx1"/>
                </a:solidFill>
                <a:latin typeface="+mn-lt"/>
                <a:ea typeface="+mn-ea"/>
                <a:cs typeface="+mn-cs"/>
              </a:defRPr>
            </a:lvl2pPr>
            <a:lvl3pPr marL="288000" indent="-144000" algn="l" defTabSz="914400" rtl="0" eaLnBrk="1" latinLnBrk="0" hangingPunct="1">
              <a:spcBef>
                <a:spcPts val="0"/>
              </a:spcBef>
              <a:spcAft>
                <a:spcPts val="0"/>
              </a:spcAft>
              <a:buFont typeface="Arial" panose="020B0604020202020204" pitchFamily="34" charset="0"/>
              <a:buChar char="•"/>
              <a:defRPr sz="1600" kern="1200">
                <a:solidFill>
                  <a:schemeClr val="tx1"/>
                </a:solidFill>
                <a:latin typeface="+mn-lt"/>
                <a:ea typeface="+mn-ea"/>
                <a:cs typeface="+mn-cs"/>
              </a:defRPr>
            </a:lvl3pPr>
            <a:lvl4pPr marL="432000" indent="-144000" algn="l" defTabSz="914400" rtl="0" eaLnBrk="1" latinLnBrk="0" hangingPunct="1">
              <a:spcBef>
                <a:spcPts val="0"/>
              </a:spcBef>
              <a:spcAft>
                <a:spcPts val="0"/>
              </a:spcAft>
              <a:buSzPct val="100000"/>
              <a:buFont typeface="Arial" panose="020B0604020202020204" pitchFamily="34" charset="0"/>
              <a:buChar char="•"/>
              <a:defRPr sz="1600" kern="1200">
                <a:solidFill>
                  <a:schemeClr val="tx1"/>
                </a:solidFill>
                <a:latin typeface="+mn-lt"/>
                <a:ea typeface="+mn-ea"/>
                <a:cs typeface="+mn-cs"/>
              </a:defRPr>
            </a:lvl4pPr>
            <a:lvl5pPr marL="576000" indent="-144000" algn="l" defTabSz="914400" rtl="0" eaLnBrk="1" latinLnBrk="0" hangingPunct="1">
              <a:spcBef>
                <a:spcPts val="0"/>
              </a:spcBef>
              <a:spcAft>
                <a:spcPts val="0"/>
              </a:spcAft>
              <a:buSzPct val="100000"/>
              <a:buFont typeface="Arial" panose="020B0604020202020204" pitchFamily="34" charset="0"/>
              <a:buChar char="•"/>
              <a:defRPr sz="1600" kern="1200">
                <a:solidFill>
                  <a:schemeClr val="tx1"/>
                </a:solidFill>
                <a:latin typeface="+mn-lt"/>
                <a:ea typeface="+mn-ea"/>
                <a:cs typeface="+mn-cs"/>
              </a:defRPr>
            </a:lvl5pPr>
            <a:lvl6pPr marL="576000" indent="-144000" algn="l" defTabSz="914400" rtl="0" eaLnBrk="1" latinLnBrk="0" hangingPunct="1">
              <a:spcBef>
                <a:spcPts val="0"/>
              </a:spcBef>
              <a:spcAft>
                <a:spcPts val="0"/>
              </a:spcAft>
              <a:buSzPct val="100000"/>
              <a:buFont typeface="Arial" panose="020B0604020202020204" pitchFamily="34" charset="0"/>
              <a:buChar char="•"/>
              <a:defRPr sz="1600" kern="1200">
                <a:solidFill>
                  <a:schemeClr val="tx1"/>
                </a:solidFill>
                <a:latin typeface="+mn-lt"/>
                <a:ea typeface="+mn-ea"/>
                <a:cs typeface="+mn-cs"/>
              </a:defRPr>
            </a:lvl6pPr>
            <a:lvl7pPr marL="576000" indent="-144000" algn="l" defTabSz="914400" rtl="0" eaLnBrk="1" latinLnBrk="0" hangingPunct="1">
              <a:spcBef>
                <a:spcPts val="0"/>
              </a:spcBef>
              <a:spcAft>
                <a:spcPts val="0"/>
              </a:spcAft>
              <a:buSzPct val="100000"/>
              <a:buFont typeface="Arial" panose="020B0604020202020204" pitchFamily="34" charset="0"/>
              <a:buChar char="•"/>
              <a:defRPr sz="1600" kern="1200" baseline="0">
                <a:solidFill>
                  <a:schemeClr val="tx1"/>
                </a:solidFill>
                <a:latin typeface="+mn-lt"/>
                <a:ea typeface="+mn-ea"/>
                <a:cs typeface="+mn-cs"/>
              </a:defRPr>
            </a:lvl7pPr>
            <a:lvl8pPr marL="576000" indent="-144000" algn="l" defTabSz="914400" rtl="0" eaLnBrk="1" latinLnBrk="0" hangingPunct="1">
              <a:spcBef>
                <a:spcPts val="0"/>
              </a:spcBef>
              <a:spcAft>
                <a:spcPts val="0"/>
              </a:spcAft>
              <a:buSzPct val="100000"/>
              <a:buFont typeface="Arial" panose="020B0604020202020204" pitchFamily="34" charset="0"/>
              <a:buChar char="•"/>
              <a:defRPr sz="1600" kern="1200">
                <a:solidFill>
                  <a:schemeClr val="tx1"/>
                </a:solidFill>
                <a:latin typeface="+mn-lt"/>
                <a:ea typeface="+mn-ea"/>
                <a:cs typeface="+mn-cs"/>
              </a:defRPr>
            </a:lvl8pPr>
            <a:lvl9pPr marL="576000" indent="-144000" algn="l" defTabSz="914400" rtl="0" eaLnBrk="1" latinLnBrk="0" hangingPunct="1">
              <a:spcBef>
                <a:spcPts val="0"/>
              </a:spcBef>
              <a:spcAft>
                <a:spcPts val="0"/>
              </a:spcAft>
              <a:buSzPct val="100000"/>
              <a:buFont typeface="Arial" panose="020B0604020202020204" pitchFamily="34" charset="0"/>
              <a:buChar char="•"/>
              <a:defRPr sz="1600" kern="1200" baseline="0">
                <a:solidFill>
                  <a:schemeClr val="tx1"/>
                </a:solidFill>
                <a:latin typeface="+mn-lt"/>
                <a:ea typeface="+mn-ea"/>
                <a:cs typeface="+mn-cs"/>
              </a:defRPr>
            </a:lvl9pPr>
          </a:lstStyle>
          <a:p>
            <a:pPr algn="r"/>
            <a:r>
              <a:rPr lang="en-US" b="1" dirty="0">
                <a:solidFill>
                  <a:srgbClr val="00B050"/>
                </a:solidFill>
              </a:rPr>
              <a:t>01</a:t>
            </a:r>
          </a:p>
          <a:p>
            <a:pPr algn="r"/>
            <a:r>
              <a:rPr lang="en-US" b="1" dirty="0"/>
              <a:t>100 </a:t>
            </a:r>
          </a:p>
          <a:p>
            <a:pPr algn="r"/>
            <a:r>
              <a:rPr lang="en-US" b="1" dirty="0"/>
              <a:t>Members</a:t>
            </a:r>
          </a:p>
        </p:txBody>
      </p:sp>
      <p:cxnSp>
        <p:nvCxnSpPr>
          <p:cNvPr id="21" name="Gerader Verbinder 22">
            <a:extLst>
              <a:ext uri="{FF2B5EF4-FFF2-40B4-BE49-F238E27FC236}">
                <a16:creationId xmlns:a16="http://schemas.microsoft.com/office/drawing/2014/main" id="{9B51928D-0DF3-93E9-33F5-6EC72E9816B9}"/>
              </a:ext>
            </a:extLst>
          </p:cNvPr>
          <p:cNvCxnSpPr/>
          <p:nvPr/>
        </p:nvCxnSpPr>
        <p:spPr>
          <a:xfrm flipH="1">
            <a:off x="2205828" y="2901641"/>
            <a:ext cx="9117657" cy="0"/>
          </a:xfrm>
          <a:prstGeom prst="line">
            <a:avLst/>
          </a:prstGeom>
          <a:ln w="12700" cap="flat">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 name="Gerader Verbinder 23">
            <a:extLst>
              <a:ext uri="{FF2B5EF4-FFF2-40B4-BE49-F238E27FC236}">
                <a16:creationId xmlns:a16="http://schemas.microsoft.com/office/drawing/2014/main" id="{A7F6FC75-25A8-9720-6C76-2B9ADED4CF05}"/>
              </a:ext>
            </a:extLst>
          </p:cNvPr>
          <p:cNvCxnSpPr/>
          <p:nvPr/>
        </p:nvCxnSpPr>
        <p:spPr>
          <a:xfrm flipH="1">
            <a:off x="2205828" y="3931430"/>
            <a:ext cx="9117657" cy="0"/>
          </a:xfrm>
          <a:prstGeom prst="line">
            <a:avLst/>
          </a:prstGeom>
          <a:ln w="12700" cap="flat">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2" name="Textplatzhalter 5">
            <a:extLst>
              <a:ext uri="{FF2B5EF4-FFF2-40B4-BE49-F238E27FC236}">
                <a16:creationId xmlns:a16="http://schemas.microsoft.com/office/drawing/2014/main" id="{F9A7B8B9-B82E-FA95-5E75-EB2987334D64}"/>
              </a:ext>
            </a:extLst>
          </p:cNvPr>
          <p:cNvSpPr txBox="1">
            <a:spLocks/>
          </p:cNvSpPr>
          <p:nvPr/>
        </p:nvSpPr>
        <p:spPr bwMode="gray">
          <a:xfrm>
            <a:off x="731915" y="4045738"/>
            <a:ext cx="1324926" cy="801171"/>
          </a:xfrm>
          <a:prstGeom prst="rect">
            <a:avLst/>
          </a:prstGeom>
        </p:spPr>
        <p:txBody>
          <a:bodyPr vert="horz" wrap="square" lIns="0" tIns="36000" rIns="0" bIns="0" rtlCol="0" anchor="ctr">
            <a:spAutoFit/>
          </a:bodyPr>
          <a:lstStyle>
            <a:lvl1pPr marL="0" indent="0" algn="l" defTabSz="914400" rtl="0" eaLnBrk="1" latinLnBrk="0" hangingPunct="1">
              <a:spcBef>
                <a:spcPts val="0"/>
              </a:spcBef>
              <a:spcAft>
                <a:spcPts val="0"/>
              </a:spcAft>
              <a:buFont typeface="Arial" pitchFamily="34" charset="0"/>
              <a:buNone/>
              <a:defRPr sz="1600" kern="1200">
                <a:solidFill>
                  <a:schemeClr val="tx1"/>
                </a:solidFill>
                <a:latin typeface="+mn-lt"/>
                <a:ea typeface="+mn-ea"/>
                <a:cs typeface="+mn-cs"/>
              </a:defRPr>
            </a:lvl1pPr>
            <a:lvl2pPr marL="144000" indent="-144000" algn="l" defTabSz="914400" rtl="0" eaLnBrk="1" latinLnBrk="0" hangingPunct="1">
              <a:spcBef>
                <a:spcPts val="0"/>
              </a:spcBef>
              <a:spcAft>
                <a:spcPts val="0"/>
              </a:spcAft>
              <a:buFont typeface="Arial" panose="020B0604020202020204" pitchFamily="34" charset="0"/>
              <a:buChar char="•"/>
              <a:defRPr sz="1600" kern="1200">
                <a:solidFill>
                  <a:schemeClr val="tx1"/>
                </a:solidFill>
                <a:latin typeface="+mn-lt"/>
                <a:ea typeface="+mn-ea"/>
                <a:cs typeface="+mn-cs"/>
              </a:defRPr>
            </a:lvl2pPr>
            <a:lvl3pPr marL="288000" indent="-144000" algn="l" defTabSz="914400" rtl="0" eaLnBrk="1" latinLnBrk="0" hangingPunct="1">
              <a:spcBef>
                <a:spcPts val="0"/>
              </a:spcBef>
              <a:spcAft>
                <a:spcPts val="0"/>
              </a:spcAft>
              <a:buFont typeface="Arial" panose="020B0604020202020204" pitchFamily="34" charset="0"/>
              <a:buChar char="•"/>
              <a:defRPr sz="1600" kern="1200">
                <a:solidFill>
                  <a:schemeClr val="tx1"/>
                </a:solidFill>
                <a:latin typeface="+mn-lt"/>
                <a:ea typeface="+mn-ea"/>
                <a:cs typeface="+mn-cs"/>
              </a:defRPr>
            </a:lvl3pPr>
            <a:lvl4pPr marL="432000" indent="-144000" algn="l" defTabSz="914400" rtl="0" eaLnBrk="1" latinLnBrk="0" hangingPunct="1">
              <a:spcBef>
                <a:spcPts val="0"/>
              </a:spcBef>
              <a:spcAft>
                <a:spcPts val="0"/>
              </a:spcAft>
              <a:buSzPct val="100000"/>
              <a:buFont typeface="Arial" panose="020B0604020202020204" pitchFamily="34" charset="0"/>
              <a:buChar char="•"/>
              <a:defRPr sz="1600" kern="1200">
                <a:solidFill>
                  <a:schemeClr val="tx1"/>
                </a:solidFill>
                <a:latin typeface="+mn-lt"/>
                <a:ea typeface="+mn-ea"/>
                <a:cs typeface="+mn-cs"/>
              </a:defRPr>
            </a:lvl4pPr>
            <a:lvl5pPr marL="576000" indent="-144000" algn="l" defTabSz="914400" rtl="0" eaLnBrk="1" latinLnBrk="0" hangingPunct="1">
              <a:spcBef>
                <a:spcPts val="0"/>
              </a:spcBef>
              <a:spcAft>
                <a:spcPts val="0"/>
              </a:spcAft>
              <a:buSzPct val="100000"/>
              <a:buFont typeface="Arial" panose="020B0604020202020204" pitchFamily="34" charset="0"/>
              <a:buChar char="•"/>
              <a:defRPr sz="1600" kern="1200">
                <a:solidFill>
                  <a:schemeClr val="tx1"/>
                </a:solidFill>
                <a:latin typeface="+mn-lt"/>
                <a:ea typeface="+mn-ea"/>
                <a:cs typeface="+mn-cs"/>
              </a:defRPr>
            </a:lvl5pPr>
            <a:lvl6pPr marL="576000" indent="-144000" algn="l" defTabSz="914400" rtl="0" eaLnBrk="1" latinLnBrk="0" hangingPunct="1">
              <a:spcBef>
                <a:spcPts val="0"/>
              </a:spcBef>
              <a:spcAft>
                <a:spcPts val="0"/>
              </a:spcAft>
              <a:buSzPct val="100000"/>
              <a:buFont typeface="Arial" panose="020B0604020202020204" pitchFamily="34" charset="0"/>
              <a:buChar char="•"/>
              <a:defRPr sz="1600" kern="1200">
                <a:solidFill>
                  <a:schemeClr val="tx1"/>
                </a:solidFill>
                <a:latin typeface="+mn-lt"/>
                <a:ea typeface="+mn-ea"/>
                <a:cs typeface="+mn-cs"/>
              </a:defRPr>
            </a:lvl6pPr>
            <a:lvl7pPr marL="576000" indent="-144000" algn="l" defTabSz="914400" rtl="0" eaLnBrk="1" latinLnBrk="0" hangingPunct="1">
              <a:spcBef>
                <a:spcPts val="0"/>
              </a:spcBef>
              <a:spcAft>
                <a:spcPts val="0"/>
              </a:spcAft>
              <a:buSzPct val="100000"/>
              <a:buFont typeface="Arial" panose="020B0604020202020204" pitchFamily="34" charset="0"/>
              <a:buChar char="•"/>
              <a:defRPr sz="1600" kern="1200" baseline="0">
                <a:solidFill>
                  <a:schemeClr val="tx1"/>
                </a:solidFill>
                <a:latin typeface="+mn-lt"/>
                <a:ea typeface="+mn-ea"/>
                <a:cs typeface="+mn-cs"/>
              </a:defRPr>
            </a:lvl7pPr>
            <a:lvl8pPr marL="576000" indent="-144000" algn="l" defTabSz="914400" rtl="0" eaLnBrk="1" latinLnBrk="0" hangingPunct="1">
              <a:spcBef>
                <a:spcPts val="0"/>
              </a:spcBef>
              <a:spcAft>
                <a:spcPts val="0"/>
              </a:spcAft>
              <a:buSzPct val="100000"/>
              <a:buFont typeface="Arial" panose="020B0604020202020204" pitchFamily="34" charset="0"/>
              <a:buChar char="•"/>
              <a:defRPr sz="1600" kern="1200">
                <a:solidFill>
                  <a:schemeClr val="tx1"/>
                </a:solidFill>
                <a:latin typeface="+mn-lt"/>
                <a:ea typeface="+mn-ea"/>
                <a:cs typeface="+mn-cs"/>
              </a:defRPr>
            </a:lvl8pPr>
            <a:lvl9pPr marL="576000" indent="-144000" algn="l" defTabSz="914400" rtl="0" eaLnBrk="1" latinLnBrk="0" hangingPunct="1">
              <a:spcBef>
                <a:spcPts val="0"/>
              </a:spcBef>
              <a:spcAft>
                <a:spcPts val="0"/>
              </a:spcAft>
              <a:buSzPct val="100000"/>
              <a:buFont typeface="Arial" panose="020B0604020202020204" pitchFamily="34" charset="0"/>
              <a:buChar char="•"/>
              <a:defRPr sz="1600" kern="1200" baseline="0">
                <a:solidFill>
                  <a:schemeClr val="tx1"/>
                </a:solidFill>
                <a:latin typeface="+mn-lt"/>
                <a:ea typeface="+mn-ea"/>
                <a:cs typeface="+mn-cs"/>
              </a:defRPr>
            </a:lvl9pPr>
          </a:lstStyle>
          <a:p>
            <a:pPr algn="r"/>
            <a:r>
              <a:rPr lang="en-US" b="1" dirty="0">
                <a:solidFill>
                  <a:srgbClr val="00B050"/>
                </a:solidFill>
              </a:rPr>
              <a:t>03</a:t>
            </a:r>
          </a:p>
          <a:p>
            <a:pPr algn="r"/>
            <a:r>
              <a:rPr lang="en-US" b="1" dirty="0"/>
              <a:t>Ineligible Groups</a:t>
            </a:r>
          </a:p>
        </p:txBody>
      </p:sp>
      <p:sp>
        <p:nvSpPr>
          <p:cNvPr id="8" name="Textplatzhalter 5">
            <a:extLst>
              <a:ext uri="{FF2B5EF4-FFF2-40B4-BE49-F238E27FC236}">
                <a16:creationId xmlns:a16="http://schemas.microsoft.com/office/drawing/2014/main" id="{331800FB-4FE5-B8D3-1F71-E3DCCD7B7B7B}"/>
              </a:ext>
            </a:extLst>
          </p:cNvPr>
          <p:cNvSpPr txBox="1">
            <a:spLocks/>
          </p:cNvSpPr>
          <p:nvPr/>
        </p:nvSpPr>
        <p:spPr bwMode="gray">
          <a:xfrm>
            <a:off x="731915" y="3015950"/>
            <a:ext cx="1324926" cy="801171"/>
          </a:xfrm>
          <a:prstGeom prst="rect">
            <a:avLst/>
          </a:prstGeom>
        </p:spPr>
        <p:txBody>
          <a:bodyPr vert="horz" wrap="square" lIns="0" tIns="36000" rIns="0" bIns="0" rtlCol="0" anchor="ctr">
            <a:spAutoFit/>
          </a:bodyPr>
          <a:lstStyle>
            <a:lvl1pPr marL="0" indent="0" algn="l" defTabSz="914400" rtl="0" eaLnBrk="1" latinLnBrk="0" hangingPunct="1">
              <a:spcBef>
                <a:spcPts val="0"/>
              </a:spcBef>
              <a:spcAft>
                <a:spcPts val="0"/>
              </a:spcAft>
              <a:buFont typeface="Arial" pitchFamily="34" charset="0"/>
              <a:buNone/>
              <a:defRPr sz="1600" kern="1200">
                <a:solidFill>
                  <a:schemeClr val="tx1"/>
                </a:solidFill>
                <a:latin typeface="+mn-lt"/>
                <a:ea typeface="+mn-ea"/>
                <a:cs typeface="+mn-cs"/>
              </a:defRPr>
            </a:lvl1pPr>
            <a:lvl2pPr marL="144000" indent="-144000" algn="l" defTabSz="914400" rtl="0" eaLnBrk="1" latinLnBrk="0" hangingPunct="1">
              <a:spcBef>
                <a:spcPts val="0"/>
              </a:spcBef>
              <a:spcAft>
                <a:spcPts val="0"/>
              </a:spcAft>
              <a:buFont typeface="Arial" panose="020B0604020202020204" pitchFamily="34" charset="0"/>
              <a:buChar char="•"/>
              <a:defRPr sz="1600" kern="1200">
                <a:solidFill>
                  <a:schemeClr val="tx1"/>
                </a:solidFill>
                <a:latin typeface="+mn-lt"/>
                <a:ea typeface="+mn-ea"/>
                <a:cs typeface="+mn-cs"/>
              </a:defRPr>
            </a:lvl2pPr>
            <a:lvl3pPr marL="288000" indent="-144000" algn="l" defTabSz="914400" rtl="0" eaLnBrk="1" latinLnBrk="0" hangingPunct="1">
              <a:spcBef>
                <a:spcPts val="0"/>
              </a:spcBef>
              <a:spcAft>
                <a:spcPts val="0"/>
              </a:spcAft>
              <a:buFont typeface="Arial" panose="020B0604020202020204" pitchFamily="34" charset="0"/>
              <a:buChar char="•"/>
              <a:defRPr sz="1600" kern="1200">
                <a:solidFill>
                  <a:schemeClr val="tx1"/>
                </a:solidFill>
                <a:latin typeface="+mn-lt"/>
                <a:ea typeface="+mn-ea"/>
                <a:cs typeface="+mn-cs"/>
              </a:defRPr>
            </a:lvl3pPr>
            <a:lvl4pPr marL="432000" indent="-144000" algn="l" defTabSz="914400" rtl="0" eaLnBrk="1" latinLnBrk="0" hangingPunct="1">
              <a:spcBef>
                <a:spcPts val="0"/>
              </a:spcBef>
              <a:spcAft>
                <a:spcPts val="0"/>
              </a:spcAft>
              <a:buSzPct val="100000"/>
              <a:buFont typeface="Arial" panose="020B0604020202020204" pitchFamily="34" charset="0"/>
              <a:buChar char="•"/>
              <a:defRPr sz="1600" kern="1200">
                <a:solidFill>
                  <a:schemeClr val="tx1"/>
                </a:solidFill>
                <a:latin typeface="+mn-lt"/>
                <a:ea typeface="+mn-ea"/>
                <a:cs typeface="+mn-cs"/>
              </a:defRPr>
            </a:lvl4pPr>
            <a:lvl5pPr marL="576000" indent="-144000" algn="l" defTabSz="914400" rtl="0" eaLnBrk="1" latinLnBrk="0" hangingPunct="1">
              <a:spcBef>
                <a:spcPts val="0"/>
              </a:spcBef>
              <a:spcAft>
                <a:spcPts val="0"/>
              </a:spcAft>
              <a:buSzPct val="100000"/>
              <a:buFont typeface="Arial" panose="020B0604020202020204" pitchFamily="34" charset="0"/>
              <a:buChar char="•"/>
              <a:defRPr sz="1600" kern="1200">
                <a:solidFill>
                  <a:schemeClr val="tx1"/>
                </a:solidFill>
                <a:latin typeface="+mn-lt"/>
                <a:ea typeface="+mn-ea"/>
                <a:cs typeface="+mn-cs"/>
              </a:defRPr>
            </a:lvl5pPr>
            <a:lvl6pPr marL="576000" indent="-144000" algn="l" defTabSz="914400" rtl="0" eaLnBrk="1" latinLnBrk="0" hangingPunct="1">
              <a:spcBef>
                <a:spcPts val="0"/>
              </a:spcBef>
              <a:spcAft>
                <a:spcPts val="0"/>
              </a:spcAft>
              <a:buSzPct val="100000"/>
              <a:buFont typeface="Arial" panose="020B0604020202020204" pitchFamily="34" charset="0"/>
              <a:buChar char="•"/>
              <a:defRPr sz="1600" kern="1200">
                <a:solidFill>
                  <a:schemeClr val="tx1"/>
                </a:solidFill>
                <a:latin typeface="+mn-lt"/>
                <a:ea typeface="+mn-ea"/>
                <a:cs typeface="+mn-cs"/>
              </a:defRPr>
            </a:lvl6pPr>
            <a:lvl7pPr marL="576000" indent="-144000" algn="l" defTabSz="914400" rtl="0" eaLnBrk="1" latinLnBrk="0" hangingPunct="1">
              <a:spcBef>
                <a:spcPts val="0"/>
              </a:spcBef>
              <a:spcAft>
                <a:spcPts val="0"/>
              </a:spcAft>
              <a:buSzPct val="100000"/>
              <a:buFont typeface="Arial" panose="020B0604020202020204" pitchFamily="34" charset="0"/>
              <a:buChar char="•"/>
              <a:defRPr sz="1600" kern="1200" baseline="0">
                <a:solidFill>
                  <a:schemeClr val="tx1"/>
                </a:solidFill>
                <a:latin typeface="+mn-lt"/>
                <a:ea typeface="+mn-ea"/>
                <a:cs typeface="+mn-cs"/>
              </a:defRPr>
            </a:lvl7pPr>
            <a:lvl8pPr marL="576000" indent="-144000" algn="l" defTabSz="914400" rtl="0" eaLnBrk="1" latinLnBrk="0" hangingPunct="1">
              <a:spcBef>
                <a:spcPts val="0"/>
              </a:spcBef>
              <a:spcAft>
                <a:spcPts val="0"/>
              </a:spcAft>
              <a:buSzPct val="100000"/>
              <a:buFont typeface="Arial" panose="020B0604020202020204" pitchFamily="34" charset="0"/>
              <a:buChar char="•"/>
              <a:defRPr sz="1600" kern="1200">
                <a:solidFill>
                  <a:schemeClr val="tx1"/>
                </a:solidFill>
                <a:latin typeface="+mn-lt"/>
                <a:ea typeface="+mn-ea"/>
                <a:cs typeface="+mn-cs"/>
              </a:defRPr>
            </a:lvl8pPr>
            <a:lvl9pPr marL="576000" indent="-144000" algn="l" defTabSz="914400" rtl="0" eaLnBrk="1" latinLnBrk="0" hangingPunct="1">
              <a:spcBef>
                <a:spcPts val="0"/>
              </a:spcBef>
              <a:spcAft>
                <a:spcPts val="0"/>
              </a:spcAft>
              <a:buSzPct val="100000"/>
              <a:buFont typeface="Arial" panose="020B0604020202020204" pitchFamily="34" charset="0"/>
              <a:buChar char="•"/>
              <a:defRPr sz="1600" kern="1200" baseline="0">
                <a:solidFill>
                  <a:schemeClr val="tx1"/>
                </a:solidFill>
                <a:latin typeface="+mn-lt"/>
                <a:ea typeface="+mn-ea"/>
                <a:cs typeface="+mn-cs"/>
              </a:defRPr>
            </a:lvl9pPr>
          </a:lstStyle>
          <a:p>
            <a:pPr algn="r"/>
            <a:r>
              <a:rPr lang="en-US" b="1" dirty="0">
                <a:solidFill>
                  <a:srgbClr val="00B050"/>
                </a:solidFill>
              </a:rPr>
              <a:t>02</a:t>
            </a:r>
          </a:p>
          <a:p>
            <a:pPr algn="r"/>
            <a:r>
              <a:rPr lang="en-US" b="1" dirty="0"/>
              <a:t>General Eligibility</a:t>
            </a:r>
          </a:p>
        </p:txBody>
      </p:sp>
      <p:sp>
        <p:nvSpPr>
          <p:cNvPr id="57" name="Textplatzhalter 5">
            <a:extLst>
              <a:ext uri="{FF2B5EF4-FFF2-40B4-BE49-F238E27FC236}">
                <a16:creationId xmlns:a16="http://schemas.microsoft.com/office/drawing/2014/main" id="{3BCE098C-AD22-1480-A396-D78571852E91}"/>
              </a:ext>
            </a:extLst>
          </p:cNvPr>
          <p:cNvSpPr txBox="1">
            <a:spLocks/>
          </p:cNvSpPr>
          <p:nvPr/>
        </p:nvSpPr>
        <p:spPr bwMode="gray">
          <a:xfrm>
            <a:off x="731915" y="5211718"/>
            <a:ext cx="1324926" cy="528794"/>
          </a:xfrm>
          <a:prstGeom prst="rect">
            <a:avLst/>
          </a:prstGeom>
        </p:spPr>
        <p:txBody>
          <a:bodyPr vert="horz" wrap="square" lIns="0" tIns="36000" rIns="0" bIns="0" rtlCol="0" anchor="ctr">
            <a:spAutoFit/>
          </a:bodyPr>
          <a:lstStyle>
            <a:lvl1pPr marL="0" indent="0" algn="l" defTabSz="914400" rtl="0" eaLnBrk="1" latinLnBrk="0" hangingPunct="1">
              <a:spcBef>
                <a:spcPts val="0"/>
              </a:spcBef>
              <a:spcAft>
                <a:spcPts val="0"/>
              </a:spcAft>
              <a:buFont typeface="Arial" pitchFamily="34" charset="0"/>
              <a:buNone/>
              <a:defRPr sz="1600" kern="1200">
                <a:solidFill>
                  <a:schemeClr val="tx1"/>
                </a:solidFill>
                <a:latin typeface="+mn-lt"/>
                <a:ea typeface="+mn-ea"/>
                <a:cs typeface="+mn-cs"/>
              </a:defRPr>
            </a:lvl1pPr>
            <a:lvl2pPr marL="144000" indent="-144000" algn="l" defTabSz="914400" rtl="0" eaLnBrk="1" latinLnBrk="0" hangingPunct="1">
              <a:spcBef>
                <a:spcPts val="0"/>
              </a:spcBef>
              <a:spcAft>
                <a:spcPts val="0"/>
              </a:spcAft>
              <a:buFont typeface="Arial" panose="020B0604020202020204" pitchFamily="34" charset="0"/>
              <a:buChar char="•"/>
              <a:defRPr sz="1600" kern="1200">
                <a:solidFill>
                  <a:schemeClr val="tx1"/>
                </a:solidFill>
                <a:latin typeface="+mn-lt"/>
                <a:ea typeface="+mn-ea"/>
                <a:cs typeface="+mn-cs"/>
              </a:defRPr>
            </a:lvl2pPr>
            <a:lvl3pPr marL="288000" indent="-144000" algn="l" defTabSz="914400" rtl="0" eaLnBrk="1" latinLnBrk="0" hangingPunct="1">
              <a:spcBef>
                <a:spcPts val="0"/>
              </a:spcBef>
              <a:spcAft>
                <a:spcPts val="0"/>
              </a:spcAft>
              <a:buFont typeface="Arial" panose="020B0604020202020204" pitchFamily="34" charset="0"/>
              <a:buChar char="•"/>
              <a:defRPr sz="1600" kern="1200">
                <a:solidFill>
                  <a:schemeClr val="tx1"/>
                </a:solidFill>
                <a:latin typeface="+mn-lt"/>
                <a:ea typeface="+mn-ea"/>
                <a:cs typeface="+mn-cs"/>
              </a:defRPr>
            </a:lvl3pPr>
            <a:lvl4pPr marL="432000" indent="-144000" algn="l" defTabSz="914400" rtl="0" eaLnBrk="1" latinLnBrk="0" hangingPunct="1">
              <a:spcBef>
                <a:spcPts val="0"/>
              </a:spcBef>
              <a:spcAft>
                <a:spcPts val="0"/>
              </a:spcAft>
              <a:buSzPct val="100000"/>
              <a:buFont typeface="Arial" panose="020B0604020202020204" pitchFamily="34" charset="0"/>
              <a:buChar char="•"/>
              <a:defRPr sz="1600" kern="1200">
                <a:solidFill>
                  <a:schemeClr val="tx1"/>
                </a:solidFill>
                <a:latin typeface="+mn-lt"/>
                <a:ea typeface="+mn-ea"/>
                <a:cs typeface="+mn-cs"/>
              </a:defRPr>
            </a:lvl4pPr>
            <a:lvl5pPr marL="576000" indent="-144000" algn="l" defTabSz="914400" rtl="0" eaLnBrk="1" latinLnBrk="0" hangingPunct="1">
              <a:spcBef>
                <a:spcPts val="0"/>
              </a:spcBef>
              <a:spcAft>
                <a:spcPts val="0"/>
              </a:spcAft>
              <a:buSzPct val="100000"/>
              <a:buFont typeface="Arial" panose="020B0604020202020204" pitchFamily="34" charset="0"/>
              <a:buChar char="•"/>
              <a:defRPr sz="1600" kern="1200">
                <a:solidFill>
                  <a:schemeClr val="tx1"/>
                </a:solidFill>
                <a:latin typeface="+mn-lt"/>
                <a:ea typeface="+mn-ea"/>
                <a:cs typeface="+mn-cs"/>
              </a:defRPr>
            </a:lvl5pPr>
            <a:lvl6pPr marL="576000" indent="-144000" algn="l" defTabSz="914400" rtl="0" eaLnBrk="1" latinLnBrk="0" hangingPunct="1">
              <a:spcBef>
                <a:spcPts val="0"/>
              </a:spcBef>
              <a:spcAft>
                <a:spcPts val="0"/>
              </a:spcAft>
              <a:buSzPct val="100000"/>
              <a:buFont typeface="Arial" panose="020B0604020202020204" pitchFamily="34" charset="0"/>
              <a:buChar char="•"/>
              <a:defRPr sz="1600" kern="1200">
                <a:solidFill>
                  <a:schemeClr val="tx1"/>
                </a:solidFill>
                <a:latin typeface="+mn-lt"/>
                <a:ea typeface="+mn-ea"/>
                <a:cs typeface="+mn-cs"/>
              </a:defRPr>
            </a:lvl6pPr>
            <a:lvl7pPr marL="576000" indent="-144000" algn="l" defTabSz="914400" rtl="0" eaLnBrk="1" latinLnBrk="0" hangingPunct="1">
              <a:spcBef>
                <a:spcPts val="0"/>
              </a:spcBef>
              <a:spcAft>
                <a:spcPts val="0"/>
              </a:spcAft>
              <a:buSzPct val="100000"/>
              <a:buFont typeface="Arial" panose="020B0604020202020204" pitchFamily="34" charset="0"/>
              <a:buChar char="•"/>
              <a:defRPr sz="1600" kern="1200" baseline="0">
                <a:solidFill>
                  <a:schemeClr val="tx1"/>
                </a:solidFill>
                <a:latin typeface="+mn-lt"/>
                <a:ea typeface="+mn-ea"/>
                <a:cs typeface="+mn-cs"/>
              </a:defRPr>
            </a:lvl7pPr>
            <a:lvl8pPr marL="576000" indent="-144000" algn="l" defTabSz="914400" rtl="0" eaLnBrk="1" latinLnBrk="0" hangingPunct="1">
              <a:spcBef>
                <a:spcPts val="0"/>
              </a:spcBef>
              <a:spcAft>
                <a:spcPts val="0"/>
              </a:spcAft>
              <a:buSzPct val="100000"/>
              <a:buFont typeface="Arial" panose="020B0604020202020204" pitchFamily="34" charset="0"/>
              <a:buChar char="•"/>
              <a:defRPr sz="1600" kern="1200">
                <a:solidFill>
                  <a:schemeClr val="tx1"/>
                </a:solidFill>
                <a:latin typeface="+mn-lt"/>
                <a:ea typeface="+mn-ea"/>
                <a:cs typeface="+mn-cs"/>
              </a:defRPr>
            </a:lvl8pPr>
            <a:lvl9pPr marL="576000" indent="-144000" algn="l" defTabSz="914400" rtl="0" eaLnBrk="1" latinLnBrk="0" hangingPunct="1">
              <a:spcBef>
                <a:spcPts val="0"/>
              </a:spcBef>
              <a:spcAft>
                <a:spcPts val="0"/>
              </a:spcAft>
              <a:buSzPct val="100000"/>
              <a:buFont typeface="Arial" panose="020B0604020202020204" pitchFamily="34" charset="0"/>
              <a:buChar char="•"/>
              <a:defRPr sz="1600" kern="1200" baseline="0">
                <a:solidFill>
                  <a:schemeClr val="tx1"/>
                </a:solidFill>
                <a:latin typeface="+mn-lt"/>
                <a:ea typeface="+mn-ea"/>
                <a:cs typeface="+mn-cs"/>
              </a:defRPr>
            </a:lvl9pPr>
          </a:lstStyle>
          <a:p>
            <a:pPr algn="r"/>
            <a:r>
              <a:rPr lang="en-US" b="1" dirty="0">
                <a:solidFill>
                  <a:srgbClr val="00B050"/>
                </a:solidFill>
              </a:rPr>
              <a:t>04</a:t>
            </a:r>
          </a:p>
          <a:p>
            <a:pPr algn="r"/>
            <a:r>
              <a:rPr lang="en-US" b="1" dirty="0"/>
              <a:t>Residency</a:t>
            </a:r>
          </a:p>
        </p:txBody>
      </p:sp>
      <p:cxnSp>
        <p:nvCxnSpPr>
          <p:cNvPr id="64" name="Gerader Verbinder 23">
            <a:extLst>
              <a:ext uri="{FF2B5EF4-FFF2-40B4-BE49-F238E27FC236}">
                <a16:creationId xmlns:a16="http://schemas.microsoft.com/office/drawing/2014/main" id="{B3279160-F608-78A2-A02A-0A0DDCB02DDF}"/>
              </a:ext>
            </a:extLst>
          </p:cNvPr>
          <p:cNvCxnSpPr/>
          <p:nvPr/>
        </p:nvCxnSpPr>
        <p:spPr>
          <a:xfrm flipH="1">
            <a:off x="2205828" y="4961219"/>
            <a:ext cx="9117657" cy="0"/>
          </a:xfrm>
          <a:prstGeom prst="line">
            <a:avLst/>
          </a:prstGeom>
          <a:ln w="12700" cap="flat">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3" name="Rechteck 17">
            <a:extLst>
              <a:ext uri="{FF2B5EF4-FFF2-40B4-BE49-F238E27FC236}">
                <a16:creationId xmlns:a16="http://schemas.microsoft.com/office/drawing/2014/main" id="{4D61840A-753E-6D0C-49F0-C1C29E0DC90E}"/>
              </a:ext>
            </a:extLst>
          </p:cNvPr>
          <p:cNvSpPr>
            <a:spLocks/>
          </p:cNvSpPr>
          <p:nvPr/>
        </p:nvSpPr>
        <p:spPr bwMode="gray">
          <a:xfrm>
            <a:off x="2205826" y="2105247"/>
            <a:ext cx="4527260" cy="682085"/>
          </a:xfrm>
          <a:prstGeom prst="rect">
            <a:avLst/>
          </a:prstGeom>
          <a:solidFill>
            <a:schemeClr val="bg1">
              <a:lumMod val="8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0000" tIns="25200" rIns="90000" bIns="0" numCol="1" spcCol="0" rtlCol="0" fromWordArt="0" anchor="ctr" anchorCtr="0" forceAA="0" compatLnSpc="1">
            <a:prstTxWarp prst="textNoShape">
              <a:avLst/>
            </a:prstTxWarp>
            <a:noAutofit/>
          </a:bodyPr>
          <a:lstStyle/>
          <a:p>
            <a:pPr algn="ctr">
              <a:lnSpc>
                <a:spcPct val="95000"/>
              </a:lnSpc>
            </a:pPr>
            <a:endParaRPr lang="en-US" sz="1400" dirty="0">
              <a:solidFill>
                <a:schemeClr val="tx1"/>
              </a:solidFill>
              <a:sym typeface="+mn-lt"/>
            </a:endParaRPr>
          </a:p>
        </p:txBody>
      </p:sp>
      <p:sp>
        <p:nvSpPr>
          <p:cNvPr id="20" name="Rechteck 21">
            <a:extLst>
              <a:ext uri="{FF2B5EF4-FFF2-40B4-BE49-F238E27FC236}">
                <a16:creationId xmlns:a16="http://schemas.microsoft.com/office/drawing/2014/main" id="{F3F76C87-B12C-29DB-8990-2F2082090809}"/>
              </a:ext>
            </a:extLst>
          </p:cNvPr>
          <p:cNvSpPr>
            <a:spLocks/>
          </p:cNvSpPr>
          <p:nvPr/>
        </p:nvSpPr>
        <p:spPr bwMode="gray">
          <a:xfrm>
            <a:off x="6796223" y="2105247"/>
            <a:ext cx="4527260" cy="682085"/>
          </a:xfrm>
          <a:prstGeom prst="rect">
            <a:avLst/>
          </a:prstGeom>
          <a:solidFill>
            <a:schemeClr val="bg1">
              <a:lumMod val="8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0000" tIns="25200" rIns="90000" bIns="0" numCol="1" spcCol="0" rtlCol="0" fromWordArt="0" anchor="ctr" anchorCtr="0" forceAA="0" compatLnSpc="1">
            <a:prstTxWarp prst="textNoShape">
              <a:avLst/>
            </a:prstTxWarp>
            <a:noAutofit/>
          </a:bodyPr>
          <a:lstStyle/>
          <a:p>
            <a:pPr algn="ctr">
              <a:lnSpc>
                <a:spcPct val="95000"/>
              </a:lnSpc>
            </a:pPr>
            <a:endParaRPr lang="en-US" sz="1400" dirty="0">
              <a:solidFill>
                <a:schemeClr val="tx1"/>
              </a:solidFill>
            </a:endParaRPr>
          </a:p>
        </p:txBody>
      </p:sp>
      <p:sp>
        <p:nvSpPr>
          <p:cNvPr id="71" name="Textfeld 641">
            <a:extLst>
              <a:ext uri="{FF2B5EF4-FFF2-40B4-BE49-F238E27FC236}">
                <a16:creationId xmlns:a16="http://schemas.microsoft.com/office/drawing/2014/main" id="{DA8611DD-2589-FD6E-B97C-BD659AA36A31}"/>
              </a:ext>
            </a:extLst>
          </p:cNvPr>
          <p:cNvSpPr txBox="1"/>
          <p:nvPr/>
        </p:nvSpPr>
        <p:spPr>
          <a:xfrm>
            <a:off x="7374876" y="2283314"/>
            <a:ext cx="3359478" cy="325952"/>
          </a:xfrm>
          <a:prstGeom prst="rect">
            <a:avLst/>
          </a:prstGeom>
          <a:noFill/>
        </p:spPr>
        <p:txBody>
          <a:bodyPr wrap="square" lIns="0" tIns="18000" rIns="36000" bIns="0" numCol="1" spcCol="306000" rtlCol="0" anchor="ctr">
            <a:spAutoFit/>
          </a:bodyPr>
          <a:lstStyle/>
          <a:p>
            <a:r>
              <a:rPr lang="de-DE" sz="2000" dirty="0">
                <a:cs typeface="Porsche Next TT" panose="020B0504020101010102" pitchFamily="34" charset="0"/>
              </a:rPr>
              <a:t>An independent Chairperson</a:t>
            </a:r>
          </a:p>
        </p:txBody>
      </p:sp>
      <p:sp>
        <p:nvSpPr>
          <p:cNvPr id="73" name="Textfeld 641">
            <a:extLst>
              <a:ext uri="{FF2B5EF4-FFF2-40B4-BE49-F238E27FC236}">
                <a16:creationId xmlns:a16="http://schemas.microsoft.com/office/drawing/2014/main" id="{CF70F425-96BF-B927-C9F0-D3DBB59B11C1}"/>
              </a:ext>
            </a:extLst>
          </p:cNvPr>
          <p:cNvSpPr txBox="1"/>
          <p:nvPr/>
        </p:nvSpPr>
        <p:spPr>
          <a:xfrm>
            <a:off x="3690289" y="2283314"/>
            <a:ext cx="1763760" cy="325952"/>
          </a:xfrm>
          <a:prstGeom prst="rect">
            <a:avLst/>
          </a:prstGeom>
          <a:noFill/>
        </p:spPr>
        <p:txBody>
          <a:bodyPr wrap="square" lIns="0" tIns="18000" rIns="36000" bIns="0" numCol="1" spcCol="306000" rtlCol="0" anchor="ctr">
            <a:spAutoFit/>
          </a:bodyPr>
          <a:lstStyle/>
          <a:p>
            <a:r>
              <a:rPr lang="de-DE" sz="2000" dirty="0">
                <a:cs typeface="Porsche Next TT" panose="020B0504020101010102" pitchFamily="34" charset="0"/>
              </a:rPr>
              <a:t>99</a:t>
            </a:r>
            <a:r>
              <a:rPr lang="de-DE" sz="2000" b="1" dirty="0">
                <a:cs typeface="Porsche Next TT" panose="020B0504020101010102" pitchFamily="34" charset="0"/>
              </a:rPr>
              <a:t> </a:t>
            </a:r>
            <a:r>
              <a:rPr lang="de-DE" sz="2000" dirty="0">
                <a:cs typeface="Porsche Next TT" panose="020B0504020101010102" pitchFamily="34" charset="0"/>
              </a:rPr>
              <a:t>members</a:t>
            </a:r>
          </a:p>
        </p:txBody>
      </p:sp>
      <p:sp>
        <p:nvSpPr>
          <p:cNvPr id="75" name="Rechteck 17">
            <a:extLst>
              <a:ext uri="{FF2B5EF4-FFF2-40B4-BE49-F238E27FC236}">
                <a16:creationId xmlns:a16="http://schemas.microsoft.com/office/drawing/2014/main" id="{7EA11A0B-B43F-3516-3D5F-E28D8C677BAB}"/>
              </a:ext>
            </a:extLst>
          </p:cNvPr>
          <p:cNvSpPr>
            <a:spLocks/>
          </p:cNvSpPr>
          <p:nvPr/>
        </p:nvSpPr>
        <p:spPr bwMode="gray">
          <a:xfrm>
            <a:off x="2205826" y="3075493"/>
            <a:ext cx="9117656" cy="682085"/>
          </a:xfrm>
          <a:prstGeom prst="rect">
            <a:avLst/>
          </a:prstGeom>
          <a:solidFill>
            <a:schemeClr val="bg1">
              <a:lumMod val="8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0000" tIns="25200" rIns="90000" bIns="0" numCol="1" spcCol="0" rtlCol="0" fromWordArt="0" anchor="ctr" anchorCtr="0" forceAA="0" compatLnSpc="1">
            <a:prstTxWarp prst="textNoShape">
              <a:avLst/>
            </a:prstTxWarp>
            <a:noAutofit/>
          </a:bodyPr>
          <a:lstStyle/>
          <a:p>
            <a:pPr algn="ctr">
              <a:lnSpc>
                <a:spcPct val="95000"/>
              </a:lnSpc>
            </a:pPr>
            <a:endParaRPr lang="en-US" sz="1400" dirty="0">
              <a:solidFill>
                <a:schemeClr val="tx1"/>
              </a:solidFill>
              <a:sym typeface="+mn-lt"/>
            </a:endParaRPr>
          </a:p>
        </p:txBody>
      </p:sp>
      <p:sp>
        <p:nvSpPr>
          <p:cNvPr id="78" name="Textfeld 641">
            <a:extLst>
              <a:ext uri="{FF2B5EF4-FFF2-40B4-BE49-F238E27FC236}">
                <a16:creationId xmlns:a16="http://schemas.microsoft.com/office/drawing/2014/main" id="{0EC40674-7A71-C410-13FF-3209404FDEAD}"/>
              </a:ext>
            </a:extLst>
          </p:cNvPr>
          <p:cNvSpPr txBox="1"/>
          <p:nvPr/>
        </p:nvSpPr>
        <p:spPr>
          <a:xfrm>
            <a:off x="3690288" y="3253559"/>
            <a:ext cx="6295885" cy="325952"/>
          </a:xfrm>
          <a:prstGeom prst="rect">
            <a:avLst/>
          </a:prstGeom>
          <a:noFill/>
        </p:spPr>
        <p:txBody>
          <a:bodyPr wrap="square" lIns="0" tIns="18000" rIns="36000" bIns="0" numCol="1" spcCol="306000" rtlCol="0" anchor="ctr">
            <a:spAutoFit/>
          </a:bodyPr>
          <a:lstStyle/>
          <a:p>
            <a:pPr algn="ctr"/>
            <a:r>
              <a:rPr lang="de-DE" sz="2000" dirty="0">
                <a:cs typeface="Porsche Next TT" panose="020B0504020101010102" pitchFamily="34" charset="0"/>
              </a:rPr>
              <a:t>All adults normally resident in the state</a:t>
            </a:r>
          </a:p>
        </p:txBody>
      </p:sp>
      <p:sp>
        <p:nvSpPr>
          <p:cNvPr id="81" name="Rechteck 17">
            <a:extLst>
              <a:ext uri="{FF2B5EF4-FFF2-40B4-BE49-F238E27FC236}">
                <a16:creationId xmlns:a16="http://schemas.microsoft.com/office/drawing/2014/main" id="{BDE03442-1273-0CC0-82C5-66B82A3B60EA}"/>
              </a:ext>
            </a:extLst>
          </p:cNvPr>
          <p:cNvSpPr>
            <a:spLocks/>
          </p:cNvSpPr>
          <p:nvPr/>
        </p:nvSpPr>
        <p:spPr bwMode="gray">
          <a:xfrm>
            <a:off x="2205826" y="4105282"/>
            <a:ext cx="4527260" cy="682085"/>
          </a:xfrm>
          <a:prstGeom prst="rect">
            <a:avLst/>
          </a:prstGeom>
          <a:solidFill>
            <a:schemeClr val="bg1">
              <a:lumMod val="9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0000" tIns="25200" rIns="90000" bIns="0" numCol="1" spcCol="0" rtlCol="0" fromWordArt="0" anchor="ctr" anchorCtr="0" forceAA="0" compatLnSpc="1">
            <a:prstTxWarp prst="textNoShape">
              <a:avLst/>
            </a:prstTxWarp>
            <a:noAutofit/>
          </a:bodyPr>
          <a:lstStyle/>
          <a:p>
            <a:pPr algn="ctr">
              <a:lnSpc>
                <a:spcPct val="95000"/>
              </a:lnSpc>
            </a:pPr>
            <a:endParaRPr lang="en-US" sz="1400" dirty="0">
              <a:solidFill>
                <a:schemeClr val="tx1"/>
              </a:solidFill>
              <a:sym typeface="+mn-lt"/>
            </a:endParaRPr>
          </a:p>
        </p:txBody>
      </p:sp>
      <p:sp>
        <p:nvSpPr>
          <p:cNvPr id="82" name="Rechteck 21">
            <a:extLst>
              <a:ext uri="{FF2B5EF4-FFF2-40B4-BE49-F238E27FC236}">
                <a16:creationId xmlns:a16="http://schemas.microsoft.com/office/drawing/2014/main" id="{381FDD0F-9D31-2E7F-8B4D-6867EFCC60FF}"/>
              </a:ext>
            </a:extLst>
          </p:cNvPr>
          <p:cNvSpPr>
            <a:spLocks/>
          </p:cNvSpPr>
          <p:nvPr/>
        </p:nvSpPr>
        <p:spPr bwMode="gray">
          <a:xfrm>
            <a:off x="6796223" y="4105282"/>
            <a:ext cx="4527260" cy="682085"/>
          </a:xfrm>
          <a:prstGeom prst="rect">
            <a:avLst/>
          </a:prstGeom>
          <a:solidFill>
            <a:schemeClr val="bg1">
              <a:lumMod val="9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0000" tIns="25200" rIns="90000" bIns="0" numCol="1" spcCol="0" rtlCol="0" fromWordArt="0" anchor="ctr" anchorCtr="0" forceAA="0" compatLnSpc="1">
            <a:prstTxWarp prst="textNoShape">
              <a:avLst/>
            </a:prstTxWarp>
            <a:noAutofit/>
          </a:bodyPr>
          <a:lstStyle/>
          <a:p>
            <a:pPr algn="ctr">
              <a:lnSpc>
                <a:spcPct val="95000"/>
              </a:lnSpc>
            </a:pPr>
            <a:endParaRPr lang="en-US" sz="1400" dirty="0">
              <a:solidFill>
                <a:schemeClr val="tx1"/>
              </a:solidFill>
            </a:endParaRPr>
          </a:p>
        </p:txBody>
      </p:sp>
      <p:sp>
        <p:nvSpPr>
          <p:cNvPr id="83" name="Textfeld 641">
            <a:extLst>
              <a:ext uri="{FF2B5EF4-FFF2-40B4-BE49-F238E27FC236}">
                <a16:creationId xmlns:a16="http://schemas.microsoft.com/office/drawing/2014/main" id="{AC1D6BFE-39AA-A029-C480-CB5B26C110A5}"/>
              </a:ext>
            </a:extLst>
          </p:cNvPr>
          <p:cNvSpPr txBox="1"/>
          <p:nvPr/>
        </p:nvSpPr>
        <p:spPr>
          <a:xfrm>
            <a:off x="7374876" y="4283349"/>
            <a:ext cx="3359478" cy="325952"/>
          </a:xfrm>
          <a:prstGeom prst="rect">
            <a:avLst/>
          </a:prstGeom>
          <a:noFill/>
        </p:spPr>
        <p:txBody>
          <a:bodyPr wrap="square" lIns="0" tIns="18000" rIns="36000" bIns="0" numCol="1" spcCol="306000" rtlCol="0" anchor="ctr">
            <a:spAutoFit/>
          </a:bodyPr>
          <a:lstStyle/>
          <a:p>
            <a:pPr algn="ctr"/>
            <a:r>
              <a:rPr lang="de-DE" sz="2000" dirty="0">
                <a:cs typeface="Porsche Next TT" panose="020B0504020101010102" pitchFamily="34" charset="0"/>
              </a:rPr>
              <a:t>Lobbyists</a:t>
            </a:r>
          </a:p>
        </p:txBody>
      </p:sp>
      <p:sp>
        <p:nvSpPr>
          <p:cNvPr id="84" name="Textfeld 641">
            <a:extLst>
              <a:ext uri="{FF2B5EF4-FFF2-40B4-BE49-F238E27FC236}">
                <a16:creationId xmlns:a16="http://schemas.microsoft.com/office/drawing/2014/main" id="{6F0C3287-9915-09D3-6C35-FE5B0B3D8D1C}"/>
              </a:ext>
            </a:extLst>
          </p:cNvPr>
          <p:cNvSpPr txBox="1"/>
          <p:nvPr/>
        </p:nvSpPr>
        <p:spPr>
          <a:xfrm>
            <a:off x="3690289" y="4283349"/>
            <a:ext cx="1763760" cy="325952"/>
          </a:xfrm>
          <a:prstGeom prst="rect">
            <a:avLst/>
          </a:prstGeom>
          <a:noFill/>
        </p:spPr>
        <p:txBody>
          <a:bodyPr wrap="square" lIns="0" tIns="18000" rIns="36000" bIns="0" numCol="1" spcCol="306000" rtlCol="0" anchor="ctr">
            <a:spAutoFit/>
          </a:bodyPr>
          <a:lstStyle/>
          <a:p>
            <a:pPr algn="ctr"/>
            <a:r>
              <a:rPr lang="de-DE" sz="2000" dirty="0">
                <a:cs typeface="Porsche Next TT" panose="020B0504020101010102" pitchFamily="34" charset="0"/>
              </a:rPr>
              <a:t>Politicians</a:t>
            </a:r>
          </a:p>
        </p:txBody>
      </p:sp>
      <p:sp>
        <p:nvSpPr>
          <p:cNvPr id="85" name="Rechteck 17">
            <a:extLst>
              <a:ext uri="{FF2B5EF4-FFF2-40B4-BE49-F238E27FC236}">
                <a16:creationId xmlns:a16="http://schemas.microsoft.com/office/drawing/2014/main" id="{29215EEB-1008-9D45-BC7B-C3F4DB595276}"/>
              </a:ext>
            </a:extLst>
          </p:cNvPr>
          <p:cNvSpPr>
            <a:spLocks/>
          </p:cNvSpPr>
          <p:nvPr/>
        </p:nvSpPr>
        <p:spPr bwMode="gray">
          <a:xfrm>
            <a:off x="2205826" y="5135071"/>
            <a:ext cx="9117656" cy="682085"/>
          </a:xfrm>
          <a:prstGeom prst="rect">
            <a:avLst/>
          </a:prstGeom>
          <a:solidFill>
            <a:schemeClr val="bg1">
              <a:lumMod val="8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0000" tIns="25200" rIns="90000" bIns="0" numCol="1" spcCol="0" rtlCol="0" fromWordArt="0" anchor="ctr" anchorCtr="0" forceAA="0" compatLnSpc="1">
            <a:prstTxWarp prst="textNoShape">
              <a:avLst/>
            </a:prstTxWarp>
            <a:noAutofit/>
          </a:bodyPr>
          <a:lstStyle/>
          <a:p>
            <a:pPr algn="ctr">
              <a:lnSpc>
                <a:spcPct val="95000"/>
              </a:lnSpc>
            </a:pPr>
            <a:endParaRPr lang="en-US" sz="1400" dirty="0">
              <a:solidFill>
                <a:schemeClr val="tx1"/>
              </a:solidFill>
              <a:sym typeface="+mn-lt"/>
            </a:endParaRPr>
          </a:p>
        </p:txBody>
      </p:sp>
      <p:sp>
        <p:nvSpPr>
          <p:cNvPr id="86" name="Textfeld 641">
            <a:extLst>
              <a:ext uri="{FF2B5EF4-FFF2-40B4-BE49-F238E27FC236}">
                <a16:creationId xmlns:a16="http://schemas.microsoft.com/office/drawing/2014/main" id="{D9DB139D-13D8-3CF7-5B05-08A2D70225FC}"/>
              </a:ext>
            </a:extLst>
          </p:cNvPr>
          <p:cNvSpPr txBox="1"/>
          <p:nvPr/>
        </p:nvSpPr>
        <p:spPr>
          <a:xfrm>
            <a:off x="3690288" y="5313137"/>
            <a:ext cx="6295885" cy="325952"/>
          </a:xfrm>
          <a:prstGeom prst="rect">
            <a:avLst/>
          </a:prstGeom>
          <a:noFill/>
        </p:spPr>
        <p:txBody>
          <a:bodyPr wrap="square" lIns="0" tIns="18000" rIns="36000" bIns="0" numCol="1" spcCol="306000" rtlCol="0" anchor="ctr">
            <a:spAutoFit/>
          </a:bodyPr>
          <a:lstStyle/>
          <a:p>
            <a:pPr algn="ctr"/>
            <a:r>
              <a:rPr lang="de-DE" sz="2000" dirty="0">
                <a:cs typeface="Porsche Next TT" panose="020B0504020101010102" pitchFamily="34" charset="0"/>
              </a:rPr>
              <a:t>Includes non-citizen residents</a:t>
            </a:r>
          </a:p>
        </p:txBody>
      </p:sp>
      <p:grpSp>
        <p:nvGrpSpPr>
          <p:cNvPr id="95" name="Group 94">
            <a:extLst>
              <a:ext uri="{FF2B5EF4-FFF2-40B4-BE49-F238E27FC236}">
                <a16:creationId xmlns:a16="http://schemas.microsoft.com/office/drawing/2014/main" id="{195530DC-0B73-C28C-76D8-C1E397BC4001}"/>
              </a:ext>
            </a:extLst>
          </p:cNvPr>
          <p:cNvGrpSpPr/>
          <p:nvPr/>
        </p:nvGrpSpPr>
        <p:grpSpPr>
          <a:xfrm>
            <a:off x="3627152" y="4350438"/>
            <a:ext cx="191770" cy="191770"/>
            <a:chOff x="3790950" y="3253559"/>
            <a:chExt cx="325952" cy="325952"/>
          </a:xfrm>
        </p:grpSpPr>
        <p:sp>
          <p:nvSpPr>
            <p:cNvPr id="89" name="Oval 88">
              <a:extLst>
                <a:ext uri="{FF2B5EF4-FFF2-40B4-BE49-F238E27FC236}">
                  <a16:creationId xmlns:a16="http://schemas.microsoft.com/office/drawing/2014/main" id="{2C40431A-EE32-0ED8-4676-002EFE50B19F}"/>
                </a:ext>
              </a:extLst>
            </p:cNvPr>
            <p:cNvSpPr/>
            <p:nvPr/>
          </p:nvSpPr>
          <p:spPr>
            <a:xfrm>
              <a:off x="3790950" y="3253559"/>
              <a:ext cx="325952" cy="325952"/>
            </a:xfrm>
            <a:prstGeom prst="ellipse">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cxnSp>
          <p:nvCxnSpPr>
            <p:cNvPr id="93" name="Straight Connector 92">
              <a:extLst>
                <a:ext uri="{FF2B5EF4-FFF2-40B4-BE49-F238E27FC236}">
                  <a16:creationId xmlns:a16="http://schemas.microsoft.com/office/drawing/2014/main" id="{45DBD30B-08B8-A2FB-764B-EE3D176880A5}"/>
                </a:ext>
              </a:extLst>
            </p:cNvPr>
            <p:cNvCxnSpPr>
              <a:cxnSpLocks/>
              <a:stCxn id="89" idx="1"/>
              <a:endCxn id="89" idx="5"/>
            </p:cNvCxnSpPr>
            <p:nvPr/>
          </p:nvCxnSpPr>
          <p:spPr>
            <a:xfrm>
              <a:off x="3838685" y="3301294"/>
              <a:ext cx="230482" cy="230482"/>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96" name="Group 95">
            <a:extLst>
              <a:ext uri="{FF2B5EF4-FFF2-40B4-BE49-F238E27FC236}">
                <a16:creationId xmlns:a16="http://schemas.microsoft.com/office/drawing/2014/main" id="{26FCAFC6-2FB8-BC77-B28A-A2E8A2B55011}"/>
              </a:ext>
            </a:extLst>
          </p:cNvPr>
          <p:cNvGrpSpPr/>
          <p:nvPr/>
        </p:nvGrpSpPr>
        <p:grpSpPr>
          <a:xfrm>
            <a:off x="8217549" y="4350438"/>
            <a:ext cx="191770" cy="191770"/>
            <a:chOff x="3790950" y="3253559"/>
            <a:chExt cx="325952" cy="325952"/>
          </a:xfrm>
        </p:grpSpPr>
        <p:sp>
          <p:nvSpPr>
            <p:cNvPr id="97" name="Oval 96">
              <a:extLst>
                <a:ext uri="{FF2B5EF4-FFF2-40B4-BE49-F238E27FC236}">
                  <a16:creationId xmlns:a16="http://schemas.microsoft.com/office/drawing/2014/main" id="{9326AC5A-45E2-977D-464D-8E044160E425}"/>
                </a:ext>
              </a:extLst>
            </p:cNvPr>
            <p:cNvSpPr/>
            <p:nvPr/>
          </p:nvSpPr>
          <p:spPr>
            <a:xfrm>
              <a:off x="3790950" y="3253559"/>
              <a:ext cx="325952" cy="325952"/>
            </a:xfrm>
            <a:prstGeom prst="ellipse">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cxnSp>
          <p:nvCxnSpPr>
            <p:cNvPr id="98" name="Straight Connector 97">
              <a:extLst>
                <a:ext uri="{FF2B5EF4-FFF2-40B4-BE49-F238E27FC236}">
                  <a16:creationId xmlns:a16="http://schemas.microsoft.com/office/drawing/2014/main" id="{63E47E1B-5C5C-9059-9FBF-8FC1DD9342EB}"/>
                </a:ext>
              </a:extLst>
            </p:cNvPr>
            <p:cNvCxnSpPr>
              <a:cxnSpLocks/>
              <a:stCxn id="97" idx="1"/>
              <a:endCxn id="97" idx="5"/>
            </p:cNvCxnSpPr>
            <p:nvPr/>
          </p:nvCxnSpPr>
          <p:spPr>
            <a:xfrm>
              <a:off x="3838685" y="3301294"/>
              <a:ext cx="230482" cy="230482"/>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2" name="Slide Number Placeholder 4">
            <a:extLst>
              <a:ext uri="{FF2B5EF4-FFF2-40B4-BE49-F238E27FC236}">
                <a16:creationId xmlns:a16="http://schemas.microsoft.com/office/drawing/2014/main" id="{D94A881A-B81C-1365-0ECB-0FBE24A77FC1}"/>
              </a:ext>
            </a:extLst>
          </p:cNvPr>
          <p:cNvSpPr>
            <a:spLocks noGrp="1"/>
          </p:cNvSpPr>
          <p:nvPr>
            <p:ph type="sldNum" sz="quarter" idx="12"/>
          </p:nvPr>
        </p:nvSpPr>
        <p:spPr>
          <a:xfrm>
            <a:off x="10437374" y="6356349"/>
            <a:ext cx="916425" cy="365125"/>
          </a:xfrm>
        </p:spPr>
        <p:txBody>
          <a:bodyPr>
            <a:normAutofit/>
          </a:bodyPr>
          <a:lstStyle/>
          <a:p>
            <a:pPr>
              <a:spcAft>
                <a:spcPts val="600"/>
              </a:spcAft>
            </a:pPr>
            <a:fld id="{4F448F46-50E1-486B-A35C-8A56335BF6E5}" type="slidenum">
              <a:rPr lang="en-IE" smtClean="0"/>
              <a:pPr>
                <a:spcAft>
                  <a:spcPts val="600"/>
                </a:spcAft>
              </a:pPr>
              <a:t>5</a:t>
            </a:fld>
            <a:endParaRPr lang="en-IE" dirty="0"/>
          </a:p>
        </p:txBody>
      </p:sp>
    </p:spTree>
    <p:extLst>
      <p:ext uri="{BB962C8B-B14F-4D97-AF65-F5344CB8AC3E}">
        <p14:creationId xmlns:p14="http://schemas.microsoft.com/office/powerpoint/2010/main" val="26820332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27E5BA73-40FC-FCFE-06FA-92C233E24F02}"/>
              </a:ext>
            </a:extLst>
          </p:cNvPr>
          <p:cNvGrpSpPr/>
          <p:nvPr/>
        </p:nvGrpSpPr>
        <p:grpSpPr>
          <a:xfrm>
            <a:off x="130098" y="145144"/>
            <a:ext cx="11931804" cy="1176152"/>
            <a:chOff x="130098" y="145144"/>
            <a:chExt cx="11931804" cy="1176152"/>
          </a:xfrm>
        </p:grpSpPr>
        <p:sp>
          <p:nvSpPr>
            <p:cNvPr id="13" name="Rectangle 12">
              <a:extLst>
                <a:ext uri="{FF2B5EF4-FFF2-40B4-BE49-F238E27FC236}">
                  <a16:creationId xmlns:a16="http://schemas.microsoft.com/office/drawing/2014/main" id="{A6176E3B-0EFA-F903-6F16-19BD3427F521}"/>
                </a:ext>
              </a:extLst>
            </p:cNvPr>
            <p:cNvSpPr/>
            <p:nvPr/>
          </p:nvSpPr>
          <p:spPr>
            <a:xfrm>
              <a:off x="130098" y="145144"/>
              <a:ext cx="11931804" cy="1176152"/>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4" name="Title 1">
              <a:extLst>
                <a:ext uri="{FF2B5EF4-FFF2-40B4-BE49-F238E27FC236}">
                  <a16:creationId xmlns:a16="http://schemas.microsoft.com/office/drawing/2014/main" id="{AF3D68F5-2C5A-B6DB-0F57-71E1939779C1}"/>
                </a:ext>
              </a:extLst>
            </p:cNvPr>
            <p:cNvSpPr txBox="1">
              <a:spLocks/>
            </p:cNvSpPr>
            <p:nvPr/>
          </p:nvSpPr>
          <p:spPr>
            <a:xfrm>
              <a:off x="497475" y="415167"/>
              <a:ext cx="10079467" cy="636106"/>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chemeClr val="bg1"/>
                  </a:solidFill>
                </a:rPr>
                <a:t>Member Recruitment</a:t>
              </a:r>
              <a:endParaRPr lang="en-IE" sz="3200" b="1" dirty="0">
                <a:solidFill>
                  <a:schemeClr val="bg1"/>
                </a:solidFill>
              </a:endParaRPr>
            </a:p>
          </p:txBody>
        </p:sp>
      </p:grpSp>
      <p:pic>
        <p:nvPicPr>
          <p:cNvPr id="4" name="Picture 3">
            <a:extLst>
              <a:ext uri="{FF2B5EF4-FFF2-40B4-BE49-F238E27FC236}">
                <a16:creationId xmlns:a16="http://schemas.microsoft.com/office/drawing/2014/main" id="{E3E58787-BC8B-49F6-98FF-DCEC9297B4C1}"/>
              </a:ext>
            </a:extLst>
          </p:cNvPr>
          <p:cNvPicPr preferRelativeResize="0">
            <a:picLocks/>
          </p:cNvPicPr>
          <p:nvPr/>
        </p:nvPicPr>
        <p:blipFill>
          <a:blip r:embed="rId3"/>
          <a:stretch>
            <a:fillRect/>
          </a:stretch>
        </p:blipFill>
        <p:spPr>
          <a:xfrm>
            <a:off x="800100" y="3189146"/>
            <a:ext cx="3319272" cy="2256959"/>
          </a:xfrm>
          <a:prstGeom prst="rect">
            <a:avLst/>
          </a:prstGeom>
        </p:spPr>
      </p:pic>
      <p:pic>
        <p:nvPicPr>
          <p:cNvPr id="3" name="Picture 2">
            <a:extLst>
              <a:ext uri="{FF2B5EF4-FFF2-40B4-BE49-F238E27FC236}">
                <a16:creationId xmlns:a16="http://schemas.microsoft.com/office/drawing/2014/main" id="{4CAD11AC-4120-4A55-8017-E26B3257FA7E}"/>
              </a:ext>
            </a:extLst>
          </p:cNvPr>
          <p:cNvPicPr preferRelativeResize="0">
            <a:picLocks/>
          </p:cNvPicPr>
          <p:nvPr/>
        </p:nvPicPr>
        <p:blipFill>
          <a:blip r:embed="rId4"/>
          <a:stretch>
            <a:fillRect/>
          </a:stretch>
        </p:blipFill>
        <p:spPr>
          <a:xfrm>
            <a:off x="4436364" y="3189146"/>
            <a:ext cx="3319272" cy="2256959"/>
          </a:xfrm>
          <a:prstGeom prst="rect">
            <a:avLst/>
          </a:prstGeom>
        </p:spPr>
      </p:pic>
      <p:pic>
        <p:nvPicPr>
          <p:cNvPr id="5" name="Picture 4">
            <a:extLst>
              <a:ext uri="{FF2B5EF4-FFF2-40B4-BE49-F238E27FC236}">
                <a16:creationId xmlns:a16="http://schemas.microsoft.com/office/drawing/2014/main" id="{982624F1-8D75-483A-8A31-06999CB31AEF}"/>
              </a:ext>
            </a:extLst>
          </p:cNvPr>
          <p:cNvPicPr preferRelativeResize="0">
            <a:picLocks/>
          </p:cNvPicPr>
          <p:nvPr/>
        </p:nvPicPr>
        <p:blipFill>
          <a:blip r:embed="rId5"/>
          <a:stretch>
            <a:fillRect/>
          </a:stretch>
        </p:blipFill>
        <p:spPr>
          <a:xfrm>
            <a:off x="8072628" y="3189146"/>
            <a:ext cx="3319272" cy="2256959"/>
          </a:xfrm>
          <a:prstGeom prst="rect">
            <a:avLst/>
          </a:prstGeom>
        </p:spPr>
      </p:pic>
      <p:sp>
        <p:nvSpPr>
          <p:cNvPr id="2" name="Rectangle 1">
            <a:extLst>
              <a:ext uri="{FF2B5EF4-FFF2-40B4-BE49-F238E27FC236}">
                <a16:creationId xmlns:a16="http://schemas.microsoft.com/office/drawing/2014/main" id="{8A586163-4DC9-57CF-E625-9E0614143E16}"/>
              </a:ext>
            </a:extLst>
          </p:cNvPr>
          <p:cNvSpPr/>
          <p:nvPr/>
        </p:nvSpPr>
        <p:spPr>
          <a:xfrm>
            <a:off x="800100" y="3189146"/>
            <a:ext cx="3319272" cy="2256959"/>
          </a:xfrm>
          <a:prstGeom prst="rect">
            <a:avLst/>
          </a:prstGeom>
          <a:solidFill>
            <a:schemeClr val="bg1">
              <a:alpha val="4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6" name="TextBox 15">
            <a:extLst>
              <a:ext uri="{FF2B5EF4-FFF2-40B4-BE49-F238E27FC236}">
                <a16:creationId xmlns:a16="http://schemas.microsoft.com/office/drawing/2014/main" id="{15F3F27D-56E6-F9CA-68B5-C4E7986B2318}"/>
              </a:ext>
            </a:extLst>
          </p:cNvPr>
          <p:cNvSpPr txBox="1"/>
          <p:nvPr/>
        </p:nvSpPr>
        <p:spPr>
          <a:xfrm>
            <a:off x="1025547" y="2213229"/>
            <a:ext cx="2932534" cy="709022"/>
          </a:xfrm>
          <a:prstGeom prst="rect">
            <a:avLst/>
          </a:prstGeom>
          <a:noFill/>
        </p:spPr>
        <p:txBody>
          <a:bodyPr wrap="none" rtlCol="0">
            <a:spAutoFit/>
          </a:bodyPr>
          <a:lstStyle/>
          <a:p>
            <a:pPr algn="ctr"/>
            <a:r>
              <a:rPr lang="en-IE" b="1" dirty="0">
                <a:solidFill>
                  <a:schemeClr val="tx2"/>
                </a:solidFill>
              </a:rPr>
              <a:t>RANDOMLY</a:t>
            </a:r>
          </a:p>
          <a:p>
            <a:pPr algn="ctr"/>
            <a:r>
              <a:rPr lang="en-IE" b="1" dirty="0">
                <a:solidFill>
                  <a:schemeClr val="tx2"/>
                </a:solidFill>
              </a:rPr>
              <a:t>-SELECTED HOUSEHOLDS</a:t>
            </a:r>
          </a:p>
        </p:txBody>
      </p:sp>
      <p:sp>
        <p:nvSpPr>
          <p:cNvPr id="17" name="TextBox 16">
            <a:extLst>
              <a:ext uri="{FF2B5EF4-FFF2-40B4-BE49-F238E27FC236}">
                <a16:creationId xmlns:a16="http://schemas.microsoft.com/office/drawing/2014/main" id="{2FEA3A0E-1A2D-2F90-00DB-E99B7CE08E79}"/>
              </a:ext>
            </a:extLst>
          </p:cNvPr>
          <p:cNvSpPr txBox="1"/>
          <p:nvPr/>
        </p:nvSpPr>
        <p:spPr>
          <a:xfrm>
            <a:off x="5465265" y="2348280"/>
            <a:ext cx="1515928" cy="405156"/>
          </a:xfrm>
          <a:prstGeom prst="rect">
            <a:avLst/>
          </a:prstGeom>
          <a:noFill/>
        </p:spPr>
        <p:txBody>
          <a:bodyPr wrap="none" rtlCol="0">
            <a:spAutoFit/>
          </a:bodyPr>
          <a:lstStyle/>
          <a:p>
            <a:pPr algn="ctr"/>
            <a:r>
              <a:rPr lang="en-IE" b="1" dirty="0"/>
              <a:t>APPLICANTS</a:t>
            </a:r>
          </a:p>
        </p:txBody>
      </p:sp>
      <p:sp>
        <p:nvSpPr>
          <p:cNvPr id="18" name="TextBox 17">
            <a:extLst>
              <a:ext uri="{FF2B5EF4-FFF2-40B4-BE49-F238E27FC236}">
                <a16:creationId xmlns:a16="http://schemas.microsoft.com/office/drawing/2014/main" id="{7348219C-F12A-9D0F-5315-385197265EBB}"/>
              </a:ext>
            </a:extLst>
          </p:cNvPr>
          <p:cNvSpPr txBox="1"/>
          <p:nvPr/>
        </p:nvSpPr>
        <p:spPr>
          <a:xfrm>
            <a:off x="8513224" y="2213229"/>
            <a:ext cx="2475678" cy="709022"/>
          </a:xfrm>
          <a:prstGeom prst="rect">
            <a:avLst/>
          </a:prstGeom>
          <a:noFill/>
        </p:spPr>
        <p:txBody>
          <a:bodyPr wrap="none" rtlCol="0">
            <a:spAutoFit/>
          </a:bodyPr>
          <a:lstStyle/>
          <a:p>
            <a:pPr algn="ctr"/>
            <a:r>
              <a:rPr lang="en-IE" b="1" dirty="0"/>
              <a:t>RANDOMLY</a:t>
            </a:r>
          </a:p>
          <a:p>
            <a:pPr algn="ctr"/>
            <a:r>
              <a:rPr lang="en-IE" b="1" dirty="0"/>
              <a:t>-SELECTED MEMBERS</a:t>
            </a:r>
          </a:p>
        </p:txBody>
      </p:sp>
      <p:sp>
        <p:nvSpPr>
          <p:cNvPr id="19" name="Rectangle 18">
            <a:extLst>
              <a:ext uri="{FF2B5EF4-FFF2-40B4-BE49-F238E27FC236}">
                <a16:creationId xmlns:a16="http://schemas.microsoft.com/office/drawing/2014/main" id="{32C54E9C-59E7-3961-B613-F924849A222A}"/>
              </a:ext>
            </a:extLst>
          </p:cNvPr>
          <p:cNvSpPr/>
          <p:nvPr/>
        </p:nvSpPr>
        <p:spPr>
          <a:xfrm>
            <a:off x="4436364" y="3189146"/>
            <a:ext cx="3319272" cy="2256959"/>
          </a:xfrm>
          <a:prstGeom prst="rect">
            <a:avLst/>
          </a:prstGeom>
          <a:solidFill>
            <a:schemeClr val="bg1">
              <a:alpha val="4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0" name="Rectangle 19">
            <a:extLst>
              <a:ext uri="{FF2B5EF4-FFF2-40B4-BE49-F238E27FC236}">
                <a16:creationId xmlns:a16="http://schemas.microsoft.com/office/drawing/2014/main" id="{5E183F20-298D-16A6-5CCB-6343F3256003}"/>
              </a:ext>
            </a:extLst>
          </p:cNvPr>
          <p:cNvSpPr/>
          <p:nvPr/>
        </p:nvSpPr>
        <p:spPr>
          <a:xfrm>
            <a:off x="8072628" y="3189146"/>
            <a:ext cx="3319272" cy="2256959"/>
          </a:xfrm>
          <a:prstGeom prst="rect">
            <a:avLst/>
          </a:prstGeom>
          <a:solidFill>
            <a:schemeClr val="bg1">
              <a:alpha val="43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1" name="TextBox 20">
            <a:extLst>
              <a:ext uri="{FF2B5EF4-FFF2-40B4-BE49-F238E27FC236}">
                <a16:creationId xmlns:a16="http://schemas.microsoft.com/office/drawing/2014/main" id="{1349FEDF-37E3-8527-9BDA-7C3C171FD1A6}"/>
              </a:ext>
            </a:extLst>
          </p:cNvPr>
          <p:cNvSpPr txBox="1"/>
          <p:nvPr/>
        </p:nvSpPr>
        <p:spPr>
          <a:xfrm>
            <a:off x="1756659" y="3996878"/>
            <a:ext cx="1406154" cy="641496"/>
          </a:xfrm>
          <a:prstGeom prst="rect">
            <a:avLst/>
          </a:prstGeom>
          <a:noFill/>
        </p:spPr>
        <p:txBody>
          <a:bodyPr wrap="none" rtlCol="0">
            <a:spAutoFit/>
          </a:bodyPr>
          <a:lstStyle/>
          <a:p>
            <a:r>
              <a:rPr lang="en-IE" sz="3200" b="1" dirty="0">
                <a:solidFill>
                  <a:srgbClr val="C00000"/>
                </a:solidFill>
              </a:rPr>
              <a:t>20,000</a:t>
            </a:r>
          </a:p>
        </p:txBody>
      </p:sp>
      <p:sp>
        <p:nvSpPr>
          <p:cNvPr id="27" name="TextBox 26">
            <a:extLst>
              <a:ext uri="{FF2B5EF4-FFF2-40B4-BE49-F238E27FC236}">
                <a16:creationId xmlns:a16="http://schemas.microsoft.com/office/drawing/2014/main" id="{7E3B4CF9-2FE0-B618-D7FC-8323265AD5B1}"/>
              </a:ext>
            </a:extLst>
          </p:cNvPr>
          <p:cNvSpPr txBox="1"/>
          <p:nvPr/>
        </p:nvSpPr>
        <p:spPr>
          <a:xfrm>
            <a:off x="6547010" y="4131929"/>
            <a:ext cx="851772" cy="371392"/>
          </a:xfrm>
          <a:prstGeom prst="rect">
            <a:avLst/>
          </a:prstGeom>
          <a:noFill/>
        </p:spPr>
        <p:txBody>
          <a:bodyPr wrap="none" rtlCol="0">
            <a:spAutoFit/>
          </a:bodyPr>
          <a:lstStyle/>
          <a:p>
            <a:r>
              <a:rPr lang="en-IE" sz="1600" dirty="0">
                <a:solidFill>
                  <a:srgbClr val="C00000"/>
                </a:solidFill>
              </a:rPr>
              <a:t>approx.</a:t>
            </a:r>
          </a:p>
        </p:txBody>
      </p:sp>
      <p:sp>
        <p:nvSpPr>
          <p:cNvPr id="28" name="TextBox 27">
            <a:extLst>
              <a:ext uri="{FF2B5EF4-FFF2-40B4-BE49-F238E27FC236}">
                <a16:creationId xmlns:a16="http://schemas.microsoft.com/office/drawing/2014/main" id="{B14DD974-921E-A339-8092-56B3BB48A1E5}"/>
              </a:ext>
            </a:extLst>
          </p:cNvPr>
          <p:cNvSpPr txBox="1"/>
          <p:nvPr/>
        </p:nvSpPr>
        <p:spPr>
          <a:xfrm>
            <a:off x="5502729" y="3996878"/>
            <a:ext cx="1186543" cy="641496"/>
          </a:xfrm>
          <a:prstGeom prst="rect">
            <a:avLst/>
          </a:prstGeom>
          <a:noFill/>
        </p:spPr>
        <p:txBody>
          <a:bodyPr wrap="none" rtlCol="0">
            <a:spAutoFit/>
          </a:bodyPr>
          <a:lstStyle/>
          <a:p>
            <a:r>
              <a:rPr lang="en-IE" sz="3200" b="1" dirty="0">
                <a:solidFill>
                  <a:srgbClr val="C00000"/>
                </a:solidFill>
              </a:rPr>
              <a:t>1,500</a:t>
            </a:r>
          </a:p>
        </p:txBody>
      </p:sp>
      <p:sp>
        <p:nvSpPr>
          <p:cNvPr id="29" name="TextBox 28">
            <a:extLst>
              <a:ext uri="{FF2B5EF4-FFF2-40B4-BE49-F238E27FC236}">
                <a16:creationId xmlns:a16="http://schemas.microsoft.com/office/drawing/2014/main" id="{D4243DAC-5DAF-A84E-C684-CFEFA26213DD}"/>
              </a:ext>
            </a:extLst>
          </p:cNvPr>
          <p:cNvSpPr txBox="1"/>
          <p:nvPr/>
        </p:nvSpPr>
        <p:spPr>
          <a:xfrm>
            <a:off x="9420320" y="3996878"/>
            <a:ext cx="623889" cy="641496"/>
          </a:xfrm>
          <a:prstGeom prst="rect">
            <a:avLst/>
          </a:prstGeom>
          <a:noFill/>
        </p:spPr>
        <p:txBody>
          <a:bodyPr wrap="none" rtlCol="0">
            <a:spAutoFit/>
          </a:bodyPr>
          <a:lstStyle/>
          <a:p>
            <a:r>
              <a:rPr lang="en-IE" sz="3200" b="1" dirty="0">
                <a:solidFill>
                  <a:srgbClr val="C00000"/>
                </a:solidFill>
              </a:rPr>
              <a:t>99</a:t>
            </a:r>
          </a:p>
        </p:txBody>
      </p:sp>
      <p:cxnSp>
        <p:nvCxnSpPr>
          <p:cNvPr id="31" name="Straight Connector 30">
            <a:extLst>
              <a:ext uri="{FF2B5EF4-FFF2-40B4-BE49-F238E27FC236}">
                <a16:creationId xmlns:a16="http://schemas.microsoft.com/office/drawing/2014/main" id="{AC11680E-9412-7C7B-1748-65DAF46BE495}"/>
              </a:ext>
            </a:extLst>
          </p:cNvPr>
          <p:cNvCxnSpPr>
            <a:cxnSpLocks/>
          </p:cNvCxnSpPr>
          <p:nvPr/>
        </p:nvCxnSpPr>
        <p:spPr>
          <a:xfrm>
            <a:off x="2296231" y="2971291"/>
            <a:ext cx="391166"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15E0E011-856E-FF58-5636-DA51EE9BD423}"/>
              </a:ext>
            </a:extLst>
          </p:cNvPr>
          <p:cNvCxnSpPr>
            <a:cxnSpLocks/>
          </p:cNvCxnSpPr>
          <p:nvPr/>
        </p:nvCxnSpPr>
        <p:spPr>
          <a:xfrm>
            <a:off x="6027646" y="2971291"/>
            <a:ext cx="391166"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416036CE-ED7C-45C3-849A-AC19FD969D74}"/>
              </a:ext>
            </a:extLst>
          </p:cNvPr>
          <p:cNvCxnSpPr>
            <a:cxnSpLocks/>
          </p:cNvCxnSpPr>
          <p:nvPr/>
        </p:nvCxnSpPr>
        <p:spPr>
          <a:xfrm>
            <a:off x="9555479" y="2971291"/>
            <a:ext cx="391166"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sp>
        <p:nvSpPr>
          <p:cNvPr id="6" name="Slide Number Placeholder 4">
            <a:extLst>
              <a:ext uri="{FF2B5EF4-FFF2-40B4-BE49-F238E27FC236}">
                <a16:creationId xmlns:a16="http://schemas.microsoft.com/office/drawing/2014/main" id="{9B4D5558-139D-5301-B711-72B9A4D9B138}"/>
              </a:ext>
            </a:extLst>
          </p:cNvPr>
          <p:cNvSpPr>
            <a:spLocks noGrp="1"/>
          </p:cNvSpPr>
          <p:nvPr>
            <p:ph type="sldNum" sz="quarter" idx="12"/>
          </p:nvPr>
        </p:nvSpPr>
        <p:spPr>
          <a:xfrm>
            <a:off x="10437374" y="6356349"/>
            <a:ext cx="916425" cy="365125"/>
          </a:xfrm>
        </p:spPr>
        <p:txBody>
          <a:bodyPr>
            <a:normAutofit/>
          </a:bodyPr>
          <a:lstStyle/>
          <a:p>
            <a:pPr>
              <a:spcAft>
                <a:spcPts val="600"/>
              </a:spcAft>
            </a:pPr>
            <a:fld id="{4F448F46-50E1-486B-A35C-8A56335BF6E5}" type="slidenum">
              <a:rPr lang="en-IE" smtClean="0"/>
              <a:pPr>
                <a:spcAft>
                  <a:spcPts val="600"/>
                </a:spcAft>
              </a:pPr>
              <a:t>6</a:t>
            </a:fld>
            <a:endParaRPr lang="en-IE" dirty="0"/>
          </a:p>
        </p:txBody>
      </p:sp>
    </p:spTree>
    <p:extLst>
      <p:ext uri="{BB962C8B-B14F-4D97-AF65-F5344CB8AC3E}">
        <p14:creationId xmlns:p14="http://schemas.microsoft.com/office/powerpoint/2010/main" val="34923373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7EBC2AE0-1F73-7D18-1E17-FA7E5129E262}"/>
              </a:ext>
            </a:extLst>
          </p:cNvPr>
          <p:cNvGrpSpPr/>
          <p:nvPr/>
        </p:nvGrpSpPr>
        <p:grpSpPr>
          <a:xfrm>
            <a:off x="130098" y="145144"/>
            <a:ext cx="11931804" cy="1176152"/>
            <a:chOff x="130098" y="145144"/>
            <a:chExt cx="11931804" cy="1176152"/>
          </a:xfrm>
        </p:grpSpPr>
        <p:sp>
          <p:nvSpPr>
            <p:cNvPr id="9" name="Rectangle 8">
              <a:extLst>
                <a:ext uri="{FF2B5EF4-FFF2-40B4-BE49-F238E27FC236}">
                  <a16:creationId xmlns:a16="http://schemas.microsoft.com/office/drawing/2014/main" id="{F9B1DFBC-8D4F-6AFF-179C-D43DDBBA8FEF}"/>
                </a:ext>
              </a:extLst>
            </p:cNvPr>
            <p:cNvSpPr/>
            <p:nvPr/>
          </p:nvSpPr>
          <p:spPr>
            <a:xfrm>
              <a:off x="130098" y="145144"/>
              <a:ext cx="11931804" cy="1176152"/>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0" name="Title 1">
              <a:extLst>
                <a:ext uri="{FF2B5EF4-FFF2-40B4-BE49-F238E27FC236}">
                  <a16:creationId xmlns:a16="http://schemas.microsoft.com/office/drawing/2014/main" id="{D720CA96-CAC5-DFBF-8FD7-AC07A01FB66C}"/>
                </a:ext>
              </a:extLst>
            </p:cNvPr>
            <p:cNvSpPr txBox="1">
              <a:spLocks/>
            </p:cNvSpPr>
            <p:nvPr/>
          </p:nvSpPr>
          <p:spPr>
            <a:xfrm>
              <a:off x="497475" y="415167"/>
              <a:ext cx="10079467" cy="636106"/>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chemeClr val="bg1"/>
                  </a:solidFill>
                  <a:latin typeface="Aptos Display" panose="020B0004020202020204" pitchFamily="34" charset="0"/>
                </a:rPr>
                <a:t>Demographically representative</a:t>
              </a:r>
              <a:endParaRPr lang="en-IE" sz="3200" b="1" dirty="0">
                <a:solidFill>
                  <a:schemeClr val="bg1"/>
                </a:solidFill>
                <a:latin typeface="Aptos Display" panose="020B0004020202020204" pitchFamily="34" charset="0"/>
              </a:endParaRPr>
            </a:p>
          </p:txBody>
        </p:sp>
      </p:grpSp>
      <p:grpSp>
        <p:nvGrpSpPr>
          <p:cNvPr id="164" name="Group 163">
            <a:extLst>
              <a:ext uri="{FF2B5EF4-FFF2-40B4-BE49-F238E27FC236}">
                <a16:creationId xmlns:a16="http://schemas.microsoft.com/office/drawing/2014/main" id="{3A0FC30B-6887-86ED-B3BD-D3D48095B48D}"/>
              </a:ext>
            </a:extLst>
          </p:cNvPr>
          <p:cNvGrpSpPr/>
          <p:nvPr/>
        </p:nvGrpSpPr>
        <p:grpSpPr>
          <a:xfrm>
            <a:off x="800100" y="1846131"/>
            <a:ext cx="10591799" cy="4312191"/>
            <a:chOff x="800100" y="1846131"/>
            <a:chExt cx="10591799" cy="4312191"/>
          </a:xfrm>
        </p:grpSpPr>
        <p:sp>
          <p:nvSpPr>
            <p:cNvPr id="21" name="Rectangle 20">
              <a:extLst>
                <a:ext uri="{FF2B5EF4-FFF2-40B4-BE49-F238E27FC236}">
                  <a16:creationId xmlns:a16="http://schemas.microsoft.com/office/drawing/2014/main" id="{8A80262E-6252-8DFF-5E4E-3446713D8CC4}"/>
                </a:ext>
              </a:extLst>
            </p:cNvPr>
            <p:cNvSpPr/>
            <p:nvPr/>
          </p:nvSpPr>
          <p:spPr>
            <a:xfrm>
              <a:off x="8158414" y="2153908"/>
              <a:ext cx="3233485" cy="4004414"/>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3" name="Rectangle 12">
              <a:extLst>
                <a:ext uri="{FF2B5EF4-FFF2-40B4-BE49-F238E27FC236}">
                  <a16:creationId xmlns:a16="http://schemas.microsoft.com/office/drawing/2014/main" id="{51A2C138-732F-319D-F4A8-3A3C3C8748BA}"/>
                </a:ext>
              </a:extLst>
            </p:cNvPr>
            <p:cNvSpPr/>
            <p:nvPr/>
          </p:nvSpPr>
          <p:spPr>
            <a:xfrm>
              <a:off x="839311" y="2218056"/>
              <a:ext cx="1537418" cy="3940263"/>
            </a:xfrm>
            <a:prstGeom prst="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7" name="Rectangle 26">
              <a:extLst>
                <a:ext uri="{FF2B5EF4-FFF2-40B4-BE49-F238E27FC236}">
                  <a16:creationId xmlns:a16="http://schemas.microsoft.com/office/drawing/2014/main" id="{691499E0-A4DA-3DFC-12E3-30927A3B3CD2}"/>
                </a:ext>
              </a:extLst>
            </p:cNvPr>
            <p:cNvSpPr/>
            <p:nvPr/>
          </p:nvSpPr>
          <p:spPr>
            <a:xfrm>
              <a:off x="2436395" y="2218056"/>
              <a:ext cx="1982204" cy="3940263"/>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9" name="TextBox 28">
              <a:extLst>
                <a:ext uri="{FF2B5EF4-FFF2-40B4-BE49-F238E27FC236}">
                  <a16:creationId xmlns:a16="http://schemas.microsoft.com/office/drawing/2014/main" id="{D1B76C54-B190-8831-21C6-3E7B218BC090}"/>
                </a:ext>
              </a:extLst>
            </p:cNvPr>
            <p:cNvSpPr txBox="1"/>
            <p:nvPr/>
          </p:nvSpPr>
          <p:spPr>
            <a:xfrm>
              <a:off x="831624" y="1846131"/>
              <a:ext cx="1552792" cy="307777"/>
            </a:xfrm>
            <a:prstGeom prst="rect">
              <a:avLst/>
            </a:prstGeom>
            <a:noFill/>
          </p:spPr>
          <p:txBody>
            <a:bodyPr wrap="square" rtlCol="0">
              <a:spAutoFit/>
            </a:bodyPr>
            <a:lstStyle/>
            <a:p>
              <a:pPr algn="ctr"/>
              <a:r>
                <a:rPr lang="en-IE" sz="1400" dirty="0"/>
                <a:t>Category</a:t>
              </a:r>
            </a:p>
          </p:txBody>
        </p:sp>
        <p:sp>
          <p:nvSpPr>
            <p:cNvPr id="30" name="TextBox 29">
              <a:extLst>
                <a:ext uri="{FF2B5EF4-FFF2-40B4-BE49-F238E27FC236}">
                  <a16:creationId xmlns:a16="http://schemas.microsoft.com/office/drawing/2014/main" id="{99739F0F-C206-253D-2DF8-5D5E8B30448F}"/>
                </a:ext>
              </a:extLst>
            </p:cNvPr>
            <p:cNvSpPr txBox="1"/>
            <p:nvPr/>
          </p:nvSpPr>
          <p:spPr>
            <a:xfrm>
              <a:off x="2447464" y="1846131"/>
              <a:ext cx="1982203" cy="307777"/>
            </a:xfrm>
            <a:prstGeom prst="rect">
              <a:avLst/>
            </a:prstGeom>
            <a:noFill/>
          </p:spPr>
          <p:txBody>
            <a:bodyPr wrap="square" rtlCol="0">
              <a:spAutoFit/>
            </a:bodyPr>
            <a:lstStyle/>
            <a:p>
              <a:pPr algn="ctr"/>
              <a:r>
                <a:rPr lang="en-US" sz="1400" dirty="0"/>
                <a:t>G</a:t>
              </a:r>
              <a:r>
                <a:rPr lang="en-IE" sz="1400" dirty="0" err="1"/>
                <a:t>roup</a:t>
              </a:r>
              <a:endParaRPr lang="en-IE" sz="1400" dirty="0"/>
            </a:p>
          </p:txBody>
        </p:sp>
        <p:sp>
          <p:nvSpPr>
            <p:cNvPr id="32" name="Rectangle 31">
              <a:extLst>
                <a:ext uri="{FF2B5EF4-FFF2-40B4-BE49-F238E27FC236}">
                  <a16:creationId xmlns:a16="http://schemas.microsoft.com/office/drawing/2014/main" id="{2C97FE33-9A63-C10D-A347-2DC8450EB579}"/>
                </a:ext>
              </a:extLst>
            </p:cNvPr>
            <p:cNvSpPr/>
            <p:nvPr/>
          </p:nvSpPr>
          <p:spPr>
            <a:xfrm>
              <a:off x="4418600" y="2218056"/>
              <a:ext cx="3581620" cy="3940263"/>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33" name="TextBox 32">
              <a:extLst>
                <a:ext uri="{FF2B5EF4-FFF2-40B4-BE49-F238E27FC236}">
                  <a16:creationId xmlns:a16="http://schemas.microsoft.com/office/drawing/2014/main" id="{04B6D732-852B-77EE-A790-2272A7A894D5}"/>
                </a:ext>
              </a:extLst>
            </p:cNvPr>
            <p:cNvSpPr txBox="1"/>
            <p:nvPr/>
          </p:nvSpPr>
          <p:spPr>
            <a:xfrm>
              <a:off x="800100" y="2705490"/>
              <a:ext cx="1615841" cy="338554"/>
            </a:xfrm>
            <a:prstGeom prst="rect">
              <a:avLst/>
            </a:prstGeom>
            <a:noFill/>
          </p:spPr>
          <p:txBody>
            <a:bodyPr wrap="square" rtlCol="0">
              <a:spAutoFit/>
            </a:bodyPr>
            <a:lstStyle/>
            <a:p>
              <a:pPr algn="ctr"/>
              <a:r>
                <a:rPr lang="en-US" sz="1600" b="1" dirty="0">
                  <a:solidFill>
                    <a:schemeClr val="bg1"/>
                  </a:solidFill>
                </a:rPr>
                <a:t>A</a:t>
              </a:r>
              <a:r>
                <a:rPr lang="en-IE" sz="1600" b="1" dirty="0">
                  <a:solidFill>
                    <a:schemeClr val="bg1"/>
                  </a:solidFill>
                </a:rPr>
                <a:t>GE GROUP</a:t>
              </a:r>
            </a:p>
          </p:txBody>
        </p:sp>
        <p:sp>
          <p:nvSpPr>
            <p:cNvPr id="34" name="TextBox 33">
              <a:extLst>
                <a:ext uri="{FF2B5EF4-FFF2-40B4-BE49-F238E27FC236}">
                  <a16:creationId xmlns:a16="http://schemas.microsoft.com/office/drawing/2014/main" id="{2C12A0EB-1CE4-6D8D-50D7-D881BB53F239}"/>
                </a:ext>
              </a:extLst>
            </p:cNvPr>
            <p:cNvSpPr txBox="1"/>
            <p:nvPr/>
          </p:nvSpPr>
          <p:spPr>
            <a:xfrm>
              <a:off x="800100" y="4018912"/>
              <a:ext cx="1615841" cy="338554"/>
            </a:xfrm>
            <a:prstGeom prst="rect">
              <a:avLst/>
            </a:prstGeom>
            <a:noFill/>
          </p:spPr>
          <p:txBody>
            <a:bodyPr wrap="square" rtlCol="0">
              <a:spAutoFit/>
            </a:bodyPr>
            <a:lstStyle/>
            <a:p>
              <a:pPr algn="ctr"/>
              <a:r>
                <a:rPr lang="en-US" sz="1600" b="1" dirty="0">
                  <a:solidFill>
                    <a:schemeClr val="bg1"/>
                  </a:solidFill>
                </a:rPr>
                <a:t>GENDER</a:t>
              </a:r>
              <a:endParaRPr lang="en-IE" sz="1600" b="1" dirty="0">
                <a:solidFill>
                  <a:schemeClr val="bg1"/>
                </a:solidFill>
              </a:endParaRPr>
            </a:p>
          </p:txBody>
        </p:sp>
        <p:sp>
          <p:nvSpPr>
            <p:cNvPr id="35" name="TextBox 34">
              <a:extLst>
                <a:ext uri="{FF2B5EF4-FFF2-40B4-BE49-F238E27FC236}">
                  <a16:creationId xmlns:a16="http://schemas.microsoft.com/office/drawing/2014/main" id="{C2974B73-9DC7-ED23-9E2A-621803F8157E}"/>
                </a:ext>
              </a:extLst>
            </p:cNvPr>
            <p:cNvSpPr txBox="1"/>
            <p:nvPr/>
          </p:nvSpPr>
          <p:spPr>
            <a:xfrm>
              <a:off x="800100" y="5332334"/>
              <a:ext cx="1615841" cy="338554"/>
            </a:xfrm>
            <a:prstGeom prst="rect">
              <a:avLst/>
            </a:prstGeom>
            <a:noFill/>
          </p:spPr>
          <p:txBody>
            <a:bodyPr wrap="square" rtlCol="0">
              <a:spAutoFit/>
            </a:bodyPr>
            <a:lstStyle/>
            <a:p>
              <a:pPr algn="ctr"/>
              <a:r>
                <a:rPr lang="en-US" sz="1600" b="1" dirty="0">
                  <a:solidFill>
                    <a:schemeClr val="bg1"/>
                  </a:solidFill>
                </a:rPr>
                <a:t>LOCATION</a:t>
              </a:r>
              <a:endParaRPr lang="en-IE" sz="1600" b="1" dirty="0">
                <a:solidFill>
                  <a:schemeClr val="bg1"/>
                </a:solidFill>
              </a:endParaRPr>
            </a:p>
          </p:txBody>
        </p:sp>
        <p:cxnSp>
          <p:nvCxnSpPr>
            <p:cNvPr id="41" name="Straight Connector 40">
              <a:extLst>
                <a:ext uri="{FF2B5EF4-FFF2-40B4-BE49-F238E27FC236}">
                  <a16:creationId xmlns:a16="http://schemas.microsoft.com/office/drawing/2014/main" id="{1CEF1200-EB3E-D272-D1BF-2670F0A796D7}"/>
                </a:ext>
              </a:extLst>
            </p:cNvPr>
            <p:cNvCxnSpPr/>
            <p:nvPr/>
          </p:nvCxnSpPr>
          <p:spPr>
            <a:xfrm>
              <a:off x="970146" y="3531478"/>
              <a:ext cx="127574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B56FD944-83D2-4BC0-E227-B66DCADD5E4D}"/>
                </a:ext>
              </a:extLst>
            </p:cNvPr>
            <p:cNvCxnSpPr/>
            <p:nvPr/>
          </p:nvCxnSpPr>
          <p:spPr>
            <a:xfrm>
              <a:off x="970146" y="4844900"/>
              <a:ext cx="127574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5" name="Textfeld 641">
              <a:extLst>
                <a:ext uri="{FF2B5EF4-FFF2-40B4-BE49-F238E27FC236}">
                  <a16:creationId xmlns:a16="http://schemas.microsoft.com/office/drawing/2014/main" id="{04F19186-CC0A-6325-D66D-A1B789AF5863}"/>
                </a:ext>
              </a:extLst>
            </p:cNvPr>
            <p:cNvSpPr txBox="1"/>
            <p:nvPr/>
          </p:nvSpPr>
          <p:spPr>
            <a:xfrm>
              <a:off x="2732553" y="2621876"/>
              <a:ext cx="1389888" cy="202842"/>
            </a:xfrm>
            <a:prstGeom prst="rect">
              <a:avLst/>
            </a:prstGeom>
            <a:noFill/>
          </p:spPr>
          <p:txBody>
            <a:bodyPr wrap="square" lIns="0" tIns="18000" rIns="36000" bIns="0" numCol="1" spcCol="306000" rtlCol="0" anchor="ctr">
              <a:spAutoFit/>
            </a:bodyPr>
            <a:lstStyle/>
            <a:p>
              <a:r>
                <a:rPr lang="de-DE" sz="1200" dirty="0">
                  <a:latin typeface="Aptos" panose="020B0004020202020204" pitchFamily="34" charset="0"/>
                  <a:cs typeface="Porsche Next TT" panose="020B0504020101010102" pitchFamily="34" charset="0"/>
                </a:rPr>
                <a:t>45 – 64  years </a:t>
              </a:r>
            </a:p>
          </p:txBody>
        </p:sp>
        <p:sp>
          <p:nvSpPr>
            <p:cNvPr id="47" name="Textfeld 641">
              <a:extLst>
                <a:ext uri="{FF2B5EF4-FFF2-40B4-BE49-F238E27FC236}">
                  <a16:creationId xmlns:a16="http://schemas.microsoft.com/office/drawing/2014/main" id="{AC44B0DC-FE84-8522-93EE-2CD62623A034}"/>
                </a:ext>
              </a:extLst>
            </p:cNvPr>
            <p:cNvSpPr txBox="1"/>
            <p:nvPr/>
          </p:nvSpPr>
          <p:spPr>
            <a:xfrm>
              <a:off x="2732553" y="2898039"/>
              <a:ext cx="1389888" cy="202842"/>
            </a:xfrm>
            <a:prstGeom prst="rect">
              <a:avLst/>
            </a:prstGeom>
            <a:noFill/>
          </p:spPr>
          <p:txBody>
            <a:bodyPr wrap="square" lIns="0" tIns="18000" rIns="36000" bIns="0" numCol="1" spcCol="306000" rtlCol="0" anchor="ctr">
              <a:spAutoFit/>
            </a:bodyPr>
            <a:lstStyle/>
            <a:p>
              <a:r>
                <a:rPr lang="de-DE" sz="1200" dirty="0">
                  <a:latin typeface="Aptos" panose="020B0004020202020204" pitchFamily="34" charset="0"/>
                  <a:cs typeface="Porsche Next TT" panose="020B0504020101010102" pitchFamily="34" charset="0"/>
                </a:rPr>
                <a:t>25 - 44 years </a:t>
              </a:r>
            </a:p>
          </p:txBody>
        </p:sp>
        <p:sp>
          <p:nvSpPr>
            <p:cNvPr id="48" name="Textfeld 641">
              <a:extLst>
                <a:ext uri="{FF2B5EF4-FFF2-40B4-BE49-F238E27FC236}">
                  <a16:creationId xmlns:a16="http://schemas.microsoft.com/office/drawing/2014/main" id="{80102F45-ECE2-295D-0373-F61140A4C623}"/>
                </a:ext>
              </a:extLst>
            </p:cNvPr>
            <p:cNvSpPr txBox="1"/>
            <p:nvPr/>
          </p:nvSpPr>
          <p:spPr>
            <a:xfrm>
              <a:off x="2732553" y="3174201"/>
              <a:ext cx="1389888" cy="202842"/>
            </a:xfrm>
            <a:prstGeom prst="rect">
              <a:avLst/>
            </a:prstGeom>
            <a:noFill/>
          </p:spPr>
          <p:txBody>
            <a:bodyPr wrap="square" lIns="0" tIns="18000" rIns="36000" bIns="0" numCol="1" spcCol="306000" rtlCol="0" anchor="ctr">
              <a:spAutoFit/>
            </a:bodyPr>
            <a:lstStyle/>
            <a:p>
              <a:r>
                <a:rPr lang="de-DE" sz="1200" dirty="0">
                  <a:latin typeface="Aptos" panose="020B0004020202020204" pitchFamily="34" charset="0"/>
                  <a:cs typeface="Porsche Next TT" panose="020B0504020101010102" pitchFamily="34" charset="0"/>
                </a:rPr>
                <a:t>18 - 24 years </a:t>
              </a:r>
            </a:p>
          </p:txBody>
        </p:sp>
        <p:sp>
          <p:nvSpPr>
            <p:cNvPr id="65" name="Textfeld 641">
              <a:extLst>
                <a:ext uri="{FF2B5EF4-FFF2-40B4-BE49-F238E27FC236}">
                  <a16:creationId xmlns:a16="http://schemas.microsoft.com/office/drawing/2014/main" id="{A4960169-5347-EFE7-4E40-9EE5E8EEB6AC}"/>
                </a:ext>
              </a:extLst>
            </p:cNvPr>
            <p:cNvSpPr txBox="1"/>
            <p:nvPr/>
          </p:nvSpPr>
          <p:spPr>
            <a:xfrm>
              <a:off x="2732553" y="2345713"/>
              <a:ext cx="1389888" cy="202842"/>
            </a:xfrm>
            <a:prstGeom prst="rect">
              <a:avLst/>
            </a:prstGeom>
            <a:noFill/>
          </p:spPr>
          <p:txBody>
            <a:bodyPr wrap="square" lIns="0" tIns="18000" rIns="36000" bIns="0" numCol="1" spcCol="306000" rtlCol="0" anchor="ctr">
              <a:spAutoFit/>
            </a:bodyPr>
            <a:lstStyle/>
            <a:p>
              <a:r>
                <a:rPr lang="de-DE" sz="1200" dirty="0">
                  <a:latin typeface="Aptos" panose="020B0004020202020204" pitchFamily="34" charset="0"/>
                  <a:cs typeface="Porsche Next TT" panose="020B0504020101010102" pitchFamily="34" charset="0"/>
                </a:rPr>
                <a:t>≥ 65 years </a:t>
              </a:r>
            </a:p>
          </p:txBody>
        </p:sp>
        <p:sp>
          <p:nvSpPr>
            <p:cNvPr id="52" name="Textfeld 641">
              <a:extLst>
                <a:ext uri="{FF2B5EF4-FFF2-40B4-BE49-F238E27FC236}">
                  <a16:creationId xmlns:a16="http://schemas.microsoft.com/office/drawing/2014/main" id="{15D7FB04-1376-6800-ADE0-C9936774BB7C}"/>
                </a:ext>
              </a:extLst>
            </p:cNvPr>
            <p:cNvSpPr txBox="1"/>
            <p:nvPr/>
          </p:nvSpPr>
          <p:spPr>
            <a:xfrm>
              <a:off x="2732553" y="4096574"/>
              <a:ext cx="1389888" cy="202842"/>
            </a:xfrm>
            <a:prstGeom prst="rect">
              <a:avLst/>
            </a:prstGeom>
            <a:noFill/>
          </p:spPr>
          <p:txBody>
            <a:bodyPr wrap="square" lIns="0" tIns="18000" rIns="36000" bIns="0" numCol="1" spcCol="306000" rtlCol="0" anchor="ctr">
              <a:spAutoFit/>
            </a:bodyPr>
            <a:lstStyle/>
            <a:p>
              <a:r>
                <a:rPr lang="de-DE" sz="1200" dirty="0">
                  <a:latin typeface="Aptos" panose="020B0004020202020204" pitchFamily="34" charset="0"/>
                  <a:cs typeface="Porsche Next TT" panose="020B0504020101010102" pitchFamily="34" charset="0"/>
                </a:rPr>
                <a:t>Female </a:t>
              </a:r>
            </a:p>
          </p:txBody>
        </p:sp>
        <p:sp>
          <p:nvSpPr>
            <p:cNvPr id="53" name="Textfeld 641">
              <a:extLst>
                <a:ext uri="{FF2B5EF4-FFF2-40B4-BE49-F238E27FC236}">
                  <a16:creationId xmlns:a16="http://schemas.microsoft.com/office/drawing/2014/main" id="{BBB376AB-58AD-7B2C-A266-00F40049F883}"/>
                </a:ext>
              </a:extLst>
            </p:cNvPr>
            <p:cNvSpPr txBox="1"/>
            <p:nvPr/>
          </p:nvSpPr>
          <p:spPr>
            <a:xfrm>
              <a:off x="2732553" y="4454458"/>
              <a:ext cx="1389888" cy="202842"/>
            </a:xfrm>
            <a:prstGeom prst="rect">
              <a:avLst/>
            </a:prstGeom>
            <a:noFill/>
          </p:spPr>
          <p:txBody>
            <a:bodyPr wrap="square" lIns="0" tIns="18000" rIns="36000" bIns="0" numCol="1" spcCol="306000" rtlCol="0" anchor="ctr">
              <a:spAutoFit/>
            </a:bodyPr>
            <a:lstStyle/>
            <a:p>
              <a:r>
                <a:rPr lang="de-DE" sz="1200" dirty="0">
                  <a:latin typeface="Aptos" panose="020B0004020202020204" pitchFamily="34" charset="0"/>
                  <a:cs typeface="Porsche Next TT" panose="020B0504020101010102" pitchFamily="34" charset="0"/>
                </a:rPr>
                <a:t>Non-binary </a:t>
              </a:r>
            </a:p>
          </p:txBody>
        </p:sp>
        <p:sp>
          <p:nvSpPr>
            <p:cNvPr id="73" name="Textfeld 641">
              <a:extLst>
                <a:ext uri="{FF2B5EF4-FFF2-40B4-BE49-F238E27FC236}">
                  <a16:creationId xmlns:a16="http://schemas.microsoft.com/office/drawing/2014/main" id="{2F06B259-BE3B-2EDE-71CE-DA1B3F6A3500}"/>
                </a:ext>
              </a:extLst>
            </p:cNvPr>
            <p:cNvSpPr txBox="1"/>
            <p:nvPr/>
          </p:nvSpPr>
          <p:spPr>
            <a:xfrm>
              <a:off x="2732553" y="3738690"/>
              <a:ext cx="1389888" cy="202842"/>
            </a:xfrm>
            <a:prstGeom prst="rect">
              <a:avLst/>
            </a:prstGeom>
            <a:noFill/>
          </p:spPr>
          <p:txBody>
            <a:bodyPr wrap="square" lIns="0" tIns="18000" rIns="36000" bIns="0" numCol="1" spcCol="306000" rtlCol="0" anchor="ctr">
              <a:spAutoFit/>
            </a:bodyPr>
            <a:lstStyle/>
            <a:p>
              <a:r>
                <a:rPr lang="de-DE" sz="1200" dirty="0">
                  <a:latin typeface="Aptos" panose="020B0004020202020204" pitchFamily="34" charset="0"/>
                  <a:cs typeface="Porsche Next TT" panose="020B0504020101010102" pitchFamily="34" charset="0"/>
                </a:rPr>
                <a:t>Male </a:t>
              </a:r>
            </a:p>
          </p:txBody>
        </p:sp>
        <p:sp>
          <p:nvSpPr>
            <p:cNvPr id="54" name="Textfeld 641">
              <a:extLst>
                <a:ext uri="{FF2B5EF4-FFF2-40B4-BE49-F238E27FC236}">
                  <a16:creationId xmlns:a16="http://schemas.microsoft.com/office/drawing/2014/main" id="{A1DBF440-0A35-6390-8A55-0A3CF560DC43}"/>
                </a:ext>
              </a:extLst>
            </p:cNvPr>
            <p:cNvSpPr txBox="1"/>
            <p:nvPr/>
          </p:nvSpPr>
          <p:spPr>
            <a:xfrm>
              <a:off x="2732553" y="5271587"/>
              <a:ext cx="1389888" cy="202842"/>
            </a:xfrm>
            <a:prstGeom prst="rect">
              <a:avLst/>
            </a:prstGeom>
            <a:noFill/>
          </p:spPr>
          <p:txBody>
            <a:bodyPr wrap="square" lIns="0" tIns="18000" rIns="36000" bIns="0" numCol="1" spcCol="306000" rtlCol="0" anchor="ctr">
              <a:spAutoFit/>
            </a:bodyPr>
            <a:lstStyle/>
            <a:p>
              <a:r>
                <a:rPr lang="de-DE" sz="1200" dirty="0">
                  <a:latin typeface="Aptos" panose="020B0004020202020204" pitchFamily="34" charset="0"/>
                  <a:cs typeface="Porsche Next TT" panose="020B0504020101010102" pitchFamily="34" charset="0"/>
                </a:rPr>
                <a:t>Rest of Leinster </a:t>
              </a:r>
            </a:p>
          </p:txBody>
        </p:sp>
        <p:sp>
          <p:nvSpPr>
            <p:cNvPr id="55" name="Textfeld 641">
              <a:extLst>
                <a:ext uri="{FF2B5EF4-FFF2-40B4-BE49-F238E27FC236}">
                  <a16:creationId xmlns:a16="http://schemas.microsoft.com/office/drawing/2014/main" id="{880B499D-5C32-5CB6-1D28-7F77A6EBC233}"/>
                </a:ext>
              </a:extLst>
            </p:cNvPr>
            <p:cNvSpPr txBox="1"/>
            <p:nvPr/>
          </p:nvSpPr>
          <p:spPr>
            <a:xfrm>
              <a:off x="2732553" y="5541217"/>
              <a:ext cx="1389888" cy="202842"/>
            </a:xfrm>
            <a:prstGeom prst="rect">
              <a:avLst/>
            </a:prstGeom>
            <a:noFill/>
          </p:spPr>
          <p:txBody>
            <a:bodyPr wrap="square" lIns="0" tIns="18000" rIns="36000" bIns="0" numCol="1" spcCol="306000" rtlCol="0" anchor="ctr">
              <a:spAutoFit/>
            </a:bodyPr>
            <a:lstStyle/>
            <a:p>
              <a:r>
                <a:rPr lang="de-DE" sz="1200" dirty="0">
                  <a:latin typeface="Aptos" panose="020B0004020202020204" pitchFamily="34" charset="0"/>
                  <a:cs typeface="Porsche Next TT" panose="020B0504020101010102" pitchFamily="34" charset="0"/>
                </a:rPr>
                <a:t>Munster </a:t>
              </a:r>
            </a:p>
          </p:txBody>
        </p:sp>
        <p:sp>
          <p:nvSpPr>
            <p:cNvPr id="56" name="Textfeld 641">
              <a:extLst>
                <a:ext uri="{FF2B5EF4-FFF2-40B4-BE49-F238E27FC236}">
                  <a16:creationId xmlns:a16="http://schemas.microsoft.com/office/drawing/2014/main" id="{91A1CD1A-4E2A-697A-638C-48670B9B6BEB}"/>
                </a:ext>
              </a:extLst>
            </p:cNvPr>
            <p:cNvSpPr txBox="1"/>
            <p:nvPr/>
          </p:nvSpPr>
          <p:spPr>
            <a:xfrm>
              <a:off x="2732553" y="5810846"/>
              <a:ext cx="1389888" cy="202842"/>
            </a:xfrm>
            <a:prstGeom prst="rect">
              <a:avLst/>
            </a:prstGeom>
            <a:noFill/>
          </p:spPr>
          <p:txBody>
            <a:bodyPr wrap="square" lIns="0" tIns="18000" rIns="36000" bIns="0" numCol="1" spcCol="306000" rtlCol="0" anchor="ctr">
              <a:spAutoFit/>
            </a:bodyPr>
            <a:lstStyle/>
            <a:p>
              <a:r>
                <a:rPr lang="de-DE" sz="1200" dirty="0">
                  <a:latin typeface="Aptos" panose="020B0004020202020204" pitchFamily="34" charset="0"/>
                  <a:cs typeface="Porsche Next TT" panose="020B0504020101010102" pitchFamily="34" charset="0"/>
                </a:rPr>
                <a:t>Connacht &amp; Ulster </a:t>
              </a:r>
            </a:p>
          </p:txBody>
        </p:sp>
        <p:sp>
          <p:nvSpPr>
            <p:cNvPr id="80" name="Textfeld 641">
              <a:extLst>
                <a:ext uri="{FF2B5EF4-FFF2-40B4-BE49-F238E27FC236}">
                  <a16:creationId xmlns:a16="http://schemas.microsoft.com/office/drawing/2014/main" id="{53E1F18D-FC5B-6FAB-C73E-E9022CBA5E86}"/>
                </a:ext>
              </a:extLst>
            </p:cNvPr>
            <p:cNvSpPr txBox="1"/>
            <p:nvPr/>
          </p:nvSpPr>
          <p:spPr>
            <a:xfrm>
              <a:off x="2732553" y="5001957"/>
              <a:ext cx="1389888" cy="202842"/>
            </a:xfrm>
            <a:prstGeom prst="rect">
              <a:avLst/>
            </a:prstGeom>
            <a:noFill/>
          </p:spPr>
          <p:txBody>
            <a:bodyPr wrap="square" lIns="0" tIns="18000" rIns="36000" bIns="0" numCol="1" spcCol="306000" rtlCol="0" anchor="ctr">
              <a:spAutoFit/>
            </a:bodyPr>
            <a:lstStyle/>
            <a:p>
              <a:r>
                <a:rPr lang="de-DE" sz="1200" dirty="0">
                  <a:latin typeface="Aptos" panose="020B0004020202020204" pitchFamily="34" charset="0"/>
                  <a:cs typeface="Porsche Next TT" panose="020B0504020101010102" pitchFamily="34" charset="0"/>
                </a:rPr>
                <a:t>Dublin </a:t>
              </a:r>
            </a:p>
          </p:txBody>
        </p:sp>
        <p:cxnSp>
          <p:nvCxnSpPr>
            <p:cNvPr id="87" name="Straight Connector 86">
              <a:extLst>
                <a:ext uri="{FF2B5EF4-FFF2-40B4-BE49-F238E27FC236}">
                  <a16:creationId xmlns:a16="http://schemas.microsoft.com/office/drawing/2014/main" id="{898FFB69-5B04-9DFA-1B61-FFD520D6B6C1}"/>
                </a:ext>
              </a:extLst>
            </p:cNvPr>
            <p:cNvCxnSpPr/>
            <p:nvPr/>
          </p:nvCxnSpPr>
          <p:spPr>
            <a:xfrm>
              <a:off x="970146" y="6158319"/>
              <a:ext cx="127574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13D9A256-0469-EC32-5384-114D18616A8D}"/>
                </a:ext>
              </a:extLst>
            </p:cNvPr>
            <p:cNvCxnSpPr/>
            <p:nvPr/>
          </p:nvCxnSpPr>
          <p:spPr>
            <a:xfrm>
              <a:off x="2636655" y="3531478"/>
              <a:ext cx="1603821"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07D8AB84-7FEF-2BF5-3A1A-2869DC25C0CC}"/>
                </a:ext>
              </a:extLst>
            </p:cNvPr>
            <p:cNvCxnSpPr/>
            <p:nvPr/>
          </p:nvCxnSpPr>
          <p:spPr>
            <a:xfrm>
              <a:off x="2636655" y="4844900"/>
              <a:ext cx="1603821"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8D52437B-5EA7-CC9E-16F6-E3D95B0C2964}"/>
                </a:ext>
              </a:extLst>
            </p:cNvPr>
            <p:cNvSpPr txBox="1"/>
            <p:nvPr/>
          </p:nvSpPr>
          <p:spPr>
            <a:xfrm>
              <a:off x="4544179" y="1846131"/>
              <a:ext cx="777240" cy="307777"/>
            </a:xfrm>
            <a:prstGeom prst="rect">
              <a:avLst/>
            </a:prstGeom>
            <a:noFill/>
          </p:spPr>
          <p:txBody>
            <a:bodyPr wrap="square" rtlCol="0">
              <a:spAutoFit/>
            </a:bodyPr>
            <a:lstStyle/>
            <a:p>
              <a:pPr algn="ctr"/>
              <a:r>
                <a:rPr lang="en-US" sz="1400" dirty="0"/>
                <a:t>Target</a:t>
              </a:r>
              <a:endParaRPr lang="en-IE" sz="1400" dirty="0"/>
            </a:p>
          </p:txBody>
        </p:sp>
        <p:sp>
          <p:nvSpPr>
            <p:cNvPr id="57" name="Textfeld 641">
              <a:extLst>
                <a:ext uri="{FF2B5EF4-FFF2-40B4-BE49-F238E27FC236}">
                  <a16:creationId xmlns:a16="http://schemas.microsoft.com/office/drawing/2014/main" id="{B976BC43-6BB3-45CB-4FCE-A04FB6287BEC}"/>
                </a:ext>
              </a:extLst>
            </p:cNvPr>
            <p:cNvSpPr txBox="1"/>
            <p:nvPr/>
          </p:nvSpPr>
          <p:spPr>
            <a:xfrm>
              <a:off x="4544179" y="2621876"/>
              <a:ext cx="777240" cy="202842"/>
            </a:xfrm>
            <a:prstGeom prst="rect">
              <a:avLst/>
            </a:prstGeom>
            <a:noFill/>
          </p:spPr>
          <p:txBody>
            <a:bodyPr wrap="square" lIns="0" tIns="18000" rIns="36000" bIns="0" numCol="1" spcCol="306000" rtlCol="0" anchor="ctr">
              <a:spAutoFit/>
            </a:bodyPr>
            <a:lstStyle/>
            <a:p>
              <a:pPr algn="ctr"/>
              <a:r>
                <a:rPr lang="de-DE" sz="1200" dirty="0">
                  <a:latin typeface="Aptos" panose="020B0004020202020204" pitchFamily="34" charset="0"/>
                  <a:cs typeface="Porsche Next TT" panose="020B0504020101010102" pitchFamily="34" charset="0"/>
                </a:rPr>
                <a:t>32 </a:t>
              </a:r>
            </a:p>
          </p:txBody>
        </p:sp>
        <p:sp>
          <p:nvSpPr>
            <p:cNvPr id="58" name="Textfeld 641">
              <a:extLst>
                <a:ext uri="{FF2B5EF4-FFF2-40B4-BE49-F238E27FC236}">
                  <a16:creationId xmlns:a16="http://schemas.microsoft.com/office/drawing/2014/main" id="{78B85B9B-E10A-8058-95CC-30A23DED16AA}"/>
                </a:ext>
              </a:extLst>
            </p:cNvPr>
            <p:cNvSpPr txBox="1"/>
            <p:nvPr/>
          </p:nvSpPr>
          <p:spPr>
            <a:xfrm>
              <a:off x="4544179" y="2898039"/>
              <a:ext cx="777240" cy="202842"/>
            </a:xfrm>
            <a:prstGeom prst="rect">
              <a:avLst/>
            </a:prstGeom>
            <a:noFill/>
          </p:spPr>
          <p:txBody>
            <a:bodyPr wrap="square" lIns="0" tIns="18000" rIns="36000" bIns="0" numCol="1" spcCol="306000" rtlCol="0" anchor="ctr">
              <a:spAutoFit/>
            </a:bodyPr>
            <a:lstStyle/>
            <a:p>
              <a:pPr algn="ctr"/>
              <a:r>
                <a:rPr lang="de-DE" sz="1200" dirty="0">
                  <a:latin typeface="Aptos" panose="020B0004020202020204" pitchFamily="34" charset="0"/>
                  <a:cs typeface="Porsche Next TT" panose="020B0504020101010102" pitchFamily="34" charset="0"/>
                </a:rPr>
                <a:t>36 </a:t>
              </a:r>
            </a:p>
          </p:txBody>
        </p:sp>
        <p:sp>
          <p:nvSpPr>
            <p:cNvPr id="59" name="Textfeld 641">
              <a:extLst>
                <a:ext uri="{FF2B5EF4-FFF2-40B4-BE49-F238E27FC236}">
                  <a16:creationId xmlns:a16="http://schemas.microsoft.com/office/drawing/2014/main" id="{914483AA-0671-5263-D973-0527BEA0A279}"/>
                </a:ext>
              </a:extLst>
            </p:cNvPr>
            <p:cNvSpPr txBox="1"/>
            <p:nvPr/>
          </p:nvSpPr>
          <p:spPr>
            <a:xfrm>
              <a:off x="4544179" y="3174201"/>
              <a:ext cx="777240" cy="202842"/>
            </a:xfrm>
            <a:prstGeom prst="rect">
              <a:avLst/>
            </a:prstGeom>
            <a:noFill/>
          </p:spPr>
          <p:txBody>
            <a:bodyPr wrap="square" lIns="0" tIns="18000" rIns="36000" bIns="0" numCol="1" spcCol="306000" rtlCol="0" anchor="ctr">
              <a:spAutoFit/>
            </a:bodyPr>
            <a:lstStyle/>
            <a:p>
              <a:pPr algn="ctr"/>
              <a:r>
                <a:rPr lang="de-DE" sz="1200" dirty="0">
                  <a:latin typeface="Aptos" panose="020B0004020202020204" pitchFamily="34" charset="0"/>
                  <a:cs typeface="Porsche Next TT" panose="020B0504020101010102" pitchFamily="34" charset="0"/>
                </a:rPr>
                <a:t>11 </a:t>
              </a:r>
            </a:p>
          </p:txBody>
        </p:sp>
        <p:sp>
          <p:nvSpPr>
            <p:cNvPr id="66" name="Textfeld 641">
              <a:extLst>
                <a:ext uri="{FF2B5EF4-FFF2-40B4-BE49-F238E27FC236}">
                  <a16:creationId xmlns:a16="http://schemas.microsoft.com/office/drawing/2014/main" id="{A26DE1C7-DDD5-0B23-23EE-38AE7BDA8898}"/>
                </a:ext>
              </a:extLst>
            </p:cNvPr>
            <p:cNvSpPr txBox="1"/>
            <p:nvPr/>
          </p:nvSpPr>
          <p:spPr>
            <a:xfrm>
              <a:off x="4544179" y="2345713"/>
              <a:ext cx="777240" cy="202842"/>
            </a:xfrm>
            <a:prstGeom prst="rect">
              <a:avLst/>
            </a:prstGeom>
            <a:noFill/>
          </p:spPr>
          <p:txBody>
            <a:bodyPr wrap="square" lIns="0" tIns="18000" rIns="36000" bIns="0" numCol="1" spcCol="306000" rtlCol="0" anchor="ctr">
              <a:spAutoFit/>
            </a:bodyPr>
            <a:lstStyle/>
            <a:p>
              <a:pPr algn="ctr"/>
              <a:r>
                <a:rPr lang="de-DE" sz="1200" dirty="0">
                  <a:latin typeface="Aptos" panose="020B0004020202020204" pitchFamily="34" charset="0"/>
                  <a:cs typeface="Porsche Next TT" panose="020B0504020101010102" pitchFamily="34" charset="0"/>
                </a:rPr>
                <a:t>20 </a:t>
              </a:r>
            </a:p>
          </p:txBody>
        </p:sp>
        <p:sp>
          <p:nvSpPr>
            <p:cNvPr id="60" name="Textfeld 641">
              <a:extLst>
                <a:ext uri="{FF2B5EF4-FFF2-40B4-BE49-F238E27FC236}">
                  <a16:creationId xmlns:a16="http://schemas.microsoft.com/office/drawing/2014/main" id="{ABA6936C-5606-4F27-C203-AC288B70E4B9}"/>
                </a:ext>
              </a:extLst>
            </p:cNvPr>
            <p:cNvSpPr txBox="1"/>
            <p:nvPr/>
          </p:nvSpPr>
          <p:spPr>
            <a:xfrm>
              <a:off x="4544179" y="4096574"/>
              <a:ext cx="777240" cy="202842"/>
            </a:xfrm>
            <a:prstGeom prst="rect">
              <a:avLst/>
            </a:prstGeom>
            <a:noFill/>
          </p:spPr>
          <p:txBody>
            <a:bodyPr wrap="square" lIns="0" tIns="18000" rIns="36000" bIns="0" numCol="1" spcCol="306000" rtlCol="0" anchor="ctr">
              <a:spAutoFit/>
            </a:bodyPr>
            <a:lstStyle/>
            <a:p>
              <a:pPr algn="ctr"/>
              <a:r>
                <a:rPr lang="de-DE" sz="1200" dirty="0">
                  <a:latin typeface="Aptos" panose="020B0004020202020204" pitchFamily="34" charset="0"/>
                  <a:cs typeface="Porsche Next TT" panose="020B0504020101010102" pitchFamily="34" charset="0"/>
                </a:rPr>
                <a:t>50 </a:t>
              </a:r>
            </a:p>
          </p:txBody>
        </p:sp>
        <p:sp>
          <p:nvSpPr>
            <p:cNvPr id="61" name="Textfeld 641">
              <a:extLst>
                <a:ext uri="{FF2B5EF4-FFF2-40B4-BE49-F238E27FC236}">
                  <a16:creationId xmlns:a16="http://schemas.microsoft.com/office/drawing/2014/main" id="{213FD3EA-9536-854D-58FF-5E7B3AD46526}"/>
                </a:ext>
              </a:extLst>
            </p:cNvPr>
            <p:cNvSpPr txBox="1"/>
            <p:nvPr/>
          </p:nvSpPr>
          <p:spPr>
            <a:xfrm>
              <a:off x="4544179" y="4454458"/>
              <a:ext cx="777240" cy="202842"/>
            </a:xfrm>
            <a:prstGeom prst="rect">
              <a:avLst/>
            </a:prstGeom>
            <a:noFill/>
          </p:spPr>
          <p:txBody>
            <a:bodyPr wrap="square" lIns="0" tIns="18000" rIns="36000" bIns="0" numCol="1" spcCol="306000" rtlCol="0" anchor="ctr">
              <a:spAutoFit/>
            </a:bodyPr>
            <a:lstStyle/>
            <a:p>
              <a:pPr algn="ctr"/>
              <a:r>
                <a:rPr lang="de-DE" sz="1200" dirty="0">
                  <a:latin typeface="Aptos" panose="020B0004020202020204" pitchFamily="34" charset="0"/>
                  <a:cs typeface="Porsche Next TT" panose="020B0504020101010102" pitchFamily="34" charset="0"/>
                </a:rPr>
                <a:t>- </a:t>
              </a:r>
            </a:p>
          </p:txBody>
        </p:sp>
        <p:sp>
          <p:nvSpPr>
            <p:cNvPr id="74" name="Textfeld 641">
              <a:extLst>
                <a:ext uri="{FF2B5EF4-FFF2-40B4-BE49-F238E27FC236}">
                  <a16:creationId xmlns:a16="http://schemas.microsoft.com/office/drawing/2014/main" id="{7D1CD75C-239D-F6E7-AEFB-FD5838D82F9B}"/>
                </a:ext>
              </a:extLst>
            </p:cNvPr>
            <p:cNvSpPr txBox="1"/>
            <p:nvPr/>
          </p:nvSpPr>
          <p:spPr>
            <a:xfrm>
              <a:off x="4544179" y="3738690"/>
              <a:ext cx="777240" cy="202842"/>
            </a:xfrm>
            <a:prstGeom prst="rect">
              <a:avLst/>
            </a:prstGeom>
            <a:noFill/>
          </p:spPr>
          <p:txBody>
            <a:bodyPr wrap="square" lIns="0" tIns="18000" rIns="36000" bIns="0" numCol="1" spcCol="306000" rtlCol="0" anchor="ctr">
              <a:spAutoFit/>
            </a:bodyPr>
            <a:lstStyle/>
            <a:p>
              <a:pPr algn="ctr"/>
              <a:r>
                <a:rPr lang="de-DE" sz="1200" dirty="0">
                  <a:latin typeface="Aptos" panose="020B0004020202020204" pitchFamily="34" charset="0"/>
                  <a:cs typeface="Porsche Next TT" panose="020B0504020101010102" pitchFamily="34" charset="0"/>
                </a:rPr>
                <a:t>49 </a:t>
              </a:r>
            </a:p>
          </p:txBody>
        </p:sp>
        <p:sp>
          <p:nvSpPr>
            <p:cNvPr id="62" name="Textfeld 641">
              <a:extLst>
                <a:ext uri="{FF2B5EF4-FFF2-40B4-BE49-F238E27FC236}">
                  <a16:creationId xmlns:a16="http://schemas.microsoft.com/office/drawing/2014/main" id="{AEDB3F91-56AD-A545-A5A2-9C822C55FB2D}"/>
                </a:ext>
              </a:extLst>
            </p:cNvPr>
            <p:cNvSpPr txBox="1"/>
            <p:nvPr/>
          </p:nvSpPr>
          <p:spPr>
            <a:xfrm>
              <a:off x="4544179" y="5271587"/>
              <a:ext cx="777240" cy="202842"/>
            </a:xfrm>
            <a:prstGeom prst="rect">
              <a:avLst/>
            </a:prstGeom>
            <a:noFill/>
          </p:spPr>
          <p:txBody>
            <a:bodyPr wrap="square" lIns="0" tIns="18000" rIns="36000" bIns="0" numCol="1" spcCol="306000" rtlCol="0" anchor="ctr">
              <a:spAutoFit/>
            </a:bodyPr>
            <a:lstStyle/>
            <a:p>
              <a:pPr algn="ctr"/>
              <a:r>
                <a:rPr lang="de-DE" sz="1200" dirty="0">
                  <a:latin typeface="Aptos" panose="020B0004020202020204" pitchFamily="34" charset="0"/>
                  <a:cs typeface="Porsche Next TT" panose="020B0504020101010102" pitchFamily="34" charset="0"/>
                </a:rPr>
                <a:t>27</a:t>
              </a:r>
            </a:p>
          </p:txBody>
        </p:sp>
        <p:sp>
          <p:nvSpPr>
            <p:cNvPr id="63" name="Textfeld 641">
              <a:extLst>
                <a:ext uri="{FF2B5EF4-FFF2-40B4-BE49-F238E27FC236}">
                  <a16:creationId xmlns:a16="http://schemas.microsoft.com/office/drawing/2014/main" id="{72A461C8-B3A6-88D5-E1D5-8FB3EE6A4B53}"/>
                </a:ext>
              </a:extLst>
            </p:cNvPr>
            <p:cNvSpPr txBox="1"/>
            <p:nvPr/>
          </p:nvSpPr>
          <p:spPr>
            <a:xfrm>
              <a:off x="4544179" y="5541217"/>
              <a:ext cx="777240" cy="202842"/>
            </a:xfrm>
            <a:prstGeom prst="rect">
              <a:avLst/>
            </a:prstGeom>
            <a:noFill/>
          </p:spPr>
          <p:txBody>
            <a:bodyPr wrap="square" lIns="0" tIns="18000" rIns="36000" bIns="0" numCol="1" spcCol="306000" rtlCol="0" anchor="ctr">
              <a:spAutoFit/>
            </a:bodyPr>
            <a:lstStyle/>
            <a:p>
              <a:pPr algn="ctr"/>
              <a:r>
                <a:rPr lang="de-DE" sz="1200" dirty="0">
                  <a:latin typeface="Aptos" panose="020B0004020202020204" pitchFamily="34" charset="0"/>
                  <a:cs typeface="Porsche Next TT" panose="020B0504020101010102" pitchFamily="34" charset="0"/>
                </a:rPr>
                <a:t>27</a:t>
              </a:r>
            </a:p>
          </p:txBody>
        </p:sp>
        <p:sp>
          <p:nvSpPr>
            <p:cNvPr id="64" name="Textfeld 641">
              <a:extLst>
                <a:ext uri="{FF2B5EF4-FFF2-40B4-BE49-F238E27FC236}">
                  <a16:creationId xmlns:a16="http://schemas.microsoft.com/office/drawing/2014/main" id="{4C896E24-2A2A-BEF7-8D74-15D51A3D59CE}"/>
                </a:ext>
              </a:extLst>
            </p:cNvPr>
            <p:cNvSpPr txBox="1"/>
            <p:nvPr/>
          </p:nvSpPr>
          <p:spPr>
            <a:xfrm>
              <a:off x="4544179" y="5810846"/>
              <a:ext cx="777240" cy="202842"/>
            </a:xfrm>
            <a:prstGeom prst="rect">
              <a:avLst/>
            </a:prstGeom>
            <a:noFill/>
          </p:spPr>
          <p:txBody>
            <a:bodyPr wrap="square" lIns="0" tIns="18000" rIns="36000" bIns="0" numCol="1" spcCol="306000" rtlCol="0" anchor="ctr">
              <a:spAutoFit/>
            </a:bodyPr>
            <a:lstStyle/>
            <a:p>
              <a:pPr algn="ctr"/>
              <a:r>
                <a:rPr lang="de-DE" sz="1200" dirty="0">
                  <a:latin typeface="Aptos" panose="020B0004020202020204" pitchFamily="34" charset="0"/>
                  <a:cs typeface="Porsche Next TT" panose="020B0504020101010102" pitchFamily="34" charset="0"/>
                </a:rPr>
                <a:t>17</a:t>
              </a:r>
            </a:p>
          </p:txBody>
        </p:sp>
        <p:sp>
          <p:nvSpPr>
            <p:cNvPr id="81" name="Textfeld 641">
              <a:extLst>
                <a:ext uri="{FF2B5EF4-FFF2-40B4-BE49-F238E27FC236}">
                  <a16:creationId xmlns:a16="http://schemas.microsoft.com/office/drawing/2014/main" id="{7A492057-BDE1-9A74-CB0A-D0FDD12DDB47}"/>
                </a:ext>
              </a:extLst>
            </p:cNvPr>
            <p:cNvSpPr txBox="1"/>
            <p:nvPr/>
          </p:nvSpPr>
          <p:spPr>
            <a:xfrm>
              <a:off x="4544179" y="5001957"/>
              <a:ext cx="777240" cy="202842"/>
            </a:xfrm>
            <a:prstGeom prst="rect">
              <a:avLst/>
            </a:prstGeom>
            <a:noFill/>
          </p:spPr>
          <p:txBody>
            <a:bodyPr wrap="square" lIns="0" tIns="18000" rIns="36000" bIns="0" numCol="1" spcCol="306000" rtlCol="0" anchor="ctr">
              <a:spAutoFit/>
            </a:bodyPr>
            <a:lstStyle/>
            <a:p>
              <a:pPr algn="ctr"/>
              <a:r>
                <a:rPr lang="de-DE" sz="1200" dirty="0">
                  <a:latin typeface="Aptos" panose="020B0004020202020204" pitchFamily="34" charset="0"/>
                  <a:cs typeface="Porsche Next TT" panose="020B0504020101010102" pitchFamily="34" charset="0"/>
                </a:rPr>
                <a:t>28</a:t>
              </a:r>
            </a:p>
          </p:txBody>
        </p:sp>
        <p:grpSp>
          <p:nvGrpSpPr>
            <p:cNvPr id="111" name="Group 110">
              <a:extLst>
                <a:ext uri="{FF2B5EF4-FFF2-40B4-BE49-F238E27FC236}">
                  <a16:creationId xmlns:a16="http://schemas.microsoft.com/office/drawing/2014/main" id="{F82B5AD2-2384-EF7D-E571-0E392AD55D38}"/>
                </a:ext>
              </a:extLst>
            </p:cNvPr>
            <p:cNvGrpSpPr/>
            <p:nvPr/>
          </p:nvGrpSpPr>
          <p:grpSpPr>
            <a:xfrm>
              <a:off x="4544179" y="3531478"/>
              <a:ext cx="777240" cy="1313422"/>
              <a:chOff x="4496224" y="3531478"/>
              <a:chExt cx="777240" cy="1313422"/>
            </a:xfrm>
          </p:grpSpPr>
          <p:cxnSp>
            <p:nvCxnSpPr>
              <p:cNvPr id="109" name="Straight Connector 108">
                <a:extLst>
                  <a:ext uri="{FF2B5EF4-FFF2-40B4-BE49-F238E27FC236}">
                    <a16:creationId xmlns:a16="http://schemas.microsoft.com/office/drawing/2014/main" id="{7D94E940-E152-16BF-6CF0-CC7765385042}"/>
                  </a:ext>
                </a:extLst>
              </p:cNvPr>
              <p:cNvCxnSpPr/>
              <p:nvPr/>
            </p:nvCxnSpPr>
            <p:spPr>
              <a:xfrm>
                <a:off x="4496224" y="3531478"/>
                <a:ext cx="777240"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9D209034-9FD6-6CE9-8A9D-D6F36DCB3F75}"/>
                  </a:ext>
                </a:extLst>
              </p:cNvPr>
              <p:cNvCxnSpPr/>
              <p:nvPr/>
            </p:nvCxnSpPr>
            <p:spPr>
              <a:xfrm>
                <a:off x="4496224" y="4844900"/>
                <a:ext cx="777240"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nvGrpSpPr>
            <p:cNvPr id="120" name="Group 119">
              <a:extLst>
                <a:ext uri="{FF2B5EF4-FFF2-40B4-BE49-F238E27FC236}">
                  <a16:creationId xmlns:a16="http://schemas.microsoft.com/office/drawing/2014/main" id="{2BBA84B6-37CC-4017-F5D5-889D09C59813}"/>
                </a:ext>
              </a:extLst>
            </p:cNvPr>
            <p:cNvGrpSpPr/>
            <p:nvPr/>
          </p:nvGrpSpPr>
          <p:grpSpPr>
            <a:xfrm>
              <a:off x="6349639" y="1846131"/>
              <a:ext cx="777240" cy="4167557"/>
              <a:chOff x="5559503" y="1846131"/>
              <a:chExt cx="777240" cy="4167557"/>
            </a:xfrm>
          </p:grpSpPr>
          <p:sp>
            <p:nvSpPr>
              <p:cNvPr id="50" name="TextBox 49">
                <a:extLst>
                  <a:ext uri="{FF2B5EF4-FFF2-40B4-BE49-F238E27FC236}">
                    <a16:creationId xmlns:a16="http://schemas.microsoft.com/office/drawing/2014/main" id="{13267A31-4921-14C0-B1E6-96407EEA9BFC}"/>
                  </a:ext>
                </a:extLst>
              </p:cNvPr>
              <p:cNvSpPr txBox="1"/>
              <p:nvPr/>
            </p:nvSpPr>
            <p:spPr>
              <a:xfrm>
                <a:off x="5559503" y="1846131"/>
                <a:ext cx="777240" cy="307777"/>
              </a:xfrm>
              <a:prstGeom prst="rect">
                <a:avLst/>
              </a:prstGeom>
              <a:noFill/>
            </p:spPr>
            <p:txBody>
              <a:bodyPr wrap="square" rtlCol="0">
                <a:spAutoFit/>
              </a:bodyPr>
              <a:lstStyle/>
              <a:p>
                <a:pPr algn="ctr"/>
                <a:r>
                  <a:rPr lang="en-US" sz="1400" dirty="0"/>
                  <a:t>Result</a:t>
                </a:r>
                <a:endParaRPr lang="en-IE" sz="1400" dirty="0"/>
              </a:p>
            </p:txBody>
          </p:sp>
          <p:sp>
            <p:nvSpPr>
              <p:cNvPr id="69" name="Textfeld 641">
                <a:extLst>
                  <a:ext uri="{FF2B5EF4-FFF2-40B4-BE49-F238E27FC236}">
                    <a16:creationId xmlns:a16="http://schemas.microsoft.com/office/drawing/2014/main" id="{E4AE5457-4C0F-4A5A-92BF-D39BCB3EEC8E}"/>
                  </a:ext>
                </a:extLst>
              </p:cNvPr>
              <p:cNvSpPr txBox="1"/>
              <p:nvPr/>
            </p:nvSpPr>
            <p:spPr>
              <a:xfrm>
                <a:off x="5559503" y="2621876"/>
                <a:ext cx="777240" cy="202842"/>
              </a:xfrm>
              <a:prstGeom prst="rect">
                <a:avLst/>
              </a:prstGeom>
              <a:noFill/>
            </p:spPr>
            <p:txBody>
              <a:bodyPr wrap="square" lIns="0" tIns="18000" rIns="36000" bIns="0" numCol="1" spcCol="306000" rtlCol="0" anchor="ctr">
                <a:spAutoFit/>
              </a:bodyPr>
              <a:lstStyle/>
              <a:p>
                <a:pPr algn="ctr"/>
                <a:r>
                  <a:rPr lang="de-DE" sz="1200" dirty="0">
                    <a:latin typeface="Aptos" panose="020B0004020202020204" pitchFamily="34" charset="0"/>
                    <a:cs typeface="Porsche Next TT" panose="020B0504020101010102" pitchFamily="34" charset="0"/>
                  </a:rPr>
                  <a:t>32 </a:t>
                </a:r>
              </a:p>
            </p:txBody>
          </p:sp>
          <p:sp>
            <p:nvSpPr>
              <p:cNvPr id="70" name="Textfeld 641">
                <a:extLst>
                  <a:ext uri="{FF2B5EF4-FFF2-40B4-BE49-F238E27FC236}">
                    <a16:creationId xmlns:a16="http://schemas.microsoft.com/office/drawing/2014/main" id="{371D08FA-25B6-0982-B60C-FD39DCA5560A}"/>
                  </a:ext>
                </a:extLst>
              </p:cNvPr>
              <p:cNvSpPr txBox="1"/>
              <p:nvPr/>
            </p:nvSpPr>
            <p:spPr>
              <a:xfrm>
                <a:off x="5559503" y="2898039"/>
                <a:ext cx="777240" cy="202842"/>
              </a:xfrm>
              <a:prstGeom prst="rect">
                <a:avLst/>
              </a:prstGeom>
              <a:noFill/>
            </p:spPr>
            <p:txBody>
              <a:bodyPr wrap="square" lIns="0" tIns="18000" rIns="36000" bIns="0" numCol="1" spcCol="306000" rtlCol="0" anchor="ctr">
                <a:spAutoFit/>
              </a:bodyPr>
              <a:lstStyle/>
              <a:p>
                <a:pPr algn="ctr"/>
                <a:r>
                  <a:rPr lang="de-DE" sz="1200" dirty="0">
                    <a:latin typeface="Aptos" panose="020B0004020202020204" pitchFamily="34" charset="0"/>
                    <a:cs typeface="Porsche Next TT" panose="020B0504020101010102" pitchFamily="34" charset="0"/>
                  </a:rPr>
                  <a:t>36 </a:t>
                </a:r>
              </a:p>
            </p:txBody>
          </p:sp>
          <p:sp>
            <p:nvSpPr>
              <p:cNvPr id="71" name="Textfeld 641">
                <a:extLst>
                  <a:ext uri="{FF2B5EF4-FFF2-40B4-BE49-F238E27FC236}">
                    <a16:creationId xmlns:a16="http://schemas.microsoft.com/office/drawing/2014/main" id="{ECC18405-3395-D3C9-10A6-58439DF206C2}"/>
                  </a:ext>
                </a:extLst>
              </p:cNvPr>
              <p:cNvSpPr txBox="1"/>
              <p:nvPr/>
            </p:nvSpPr>
            <p:spPr>
              <a:xfrm>
                <a:off x="5559503" y="3174201"/>
                <a:ext cx="777240" cy="202842"/>
              </a:xfrm>
              <a:prstGeom prst="rect">
                <a:avLst/>
              </a:prstGeom>
              <a:noFill/>
            </p:spPr>
            <p:txBody>
              <a:bodyPr wrap="square" lIns="0" tIns="18000" rIns="36000" bIns="0" numCol="1" spcCol="306000" rtlCol="0" anchor="ctr">
                <a:spAutoFit/>
              </a:bodyPr>
              <a:lstStyle/>
              <a:p>
                <a:pPr algn="ctr"/>
                <a:r>
                  <a:rPr lang="de-DE" sz="1200" dirty="0">
                    <a:latin typeface="Aptos" panose="020B0004020202020204" pitchFamily="34" charset="0"/>
                    <a:cs typeface="Porsche Next TT" panose="020B0504020101010102" pitchFamily="34" charset="0"/>
                  </a:rPr>
                  <a:t>11 </a:t>
                </a:r>
              </a:p>
            </p:txBody>
          </p:sp>
          <p:sp>
            <p:nvSpPr>
              <p:cNvPr id="72" name="Textfeld 641">
                <a:extLst>
                  <a:ext uri="{FF2B5EF4-FFF2-40B4-BE49-F238E27FC236}">
                    <a16:creationId xmlns:a16="http://schemas.microsoft.com/office/drawing/2014/main" id="{2F0F52E4-2306-C955-5084-904C5F94B2C5}"/>
                  </a:ext>
                </a:extLst>
              </p:cNvPr>
              <p:cNvSpPr txBox="1"/>
              <p:nvPr/>
            </p:nvSpPr>
            <p:spPr>
              <a:xfrm>
                <a:off x="5559503" y="2345713"/>
                <a:ext cx="777240" cy="202842"/>
              </a:xfrm>
              <a:prstGeom prst="rect">
                <a:avLst/>
              </a:prstGeom>
              <a:noFill/>
            </p:spPr>
            <p:txBody>
              <a:bodyPr wrap="square" lIns="0" tIns="18000" rIns="36000" bIns="0" numCol="1" spcCol="306000" rtlCol="0" anchor="ctr">
                <a:spAutoFit/>
              </a:bodyPr>
              <a:lstStyle/>
              <a:p>
                <a:pPr algn="ctr"/>
                <a:r>
                  <a:rPr lang="de-DE" sz="1200" dirty="0">
                    <a:latin typeface="Aptos" panose="020B0004020202020204" pitchFamily="34" charset="0"/>
                    <a:cs typeface="Porsche Next TT" panose="020B0504020101010102" pitchFamily="34" charset="0"/>
                  </a:rPr>
                  <a:t>20 </a:t>
                </a:r>
              </a:p>
            </p:txBody>
          </p:sp>
          <p:sp>
            <p:nvSpPr>
              <p:cNvPr id="77" name="Textfeld 641">
                <a:extLst>
                  <a:ext uri="{FF2B5EF4-FFF2-40B4-BE49-F238E27FC236}">
                    <a16:creationId xmlns:a16="http://schemas.microsoft.com/office/drawing/2014/main" id="{DCF23032-5F51-0A97-CA1C-6BB673156595}"/>
                  </a:ext>
                </a:extLst>
              </p:cNvPr>
              <p:cNvSpPr txBox="1"/>
              <p:nvPr/>
            </p:nvSpPr>
            <p:spPr>
              <a:xfrm>
                <a:off x="5559503" y="4096574"/>
                <a:ext cx="777240" cy="202842"/>
              </a:xfrm>
              <a:prstGeom prst="rect">
                <a:avLst/>
              </a:prstGeom>
              <a:noFill/>
            </p:spPr>
            <p:txBody>
              <a:bodyPr wrap="square" lIns="0" tIns="18000" rIns="36000" bIns="0" numCol="1" spcCol="306000" rtlCol="0" anchor="ctr">
                <a:spAutoFit/>
              </a:bodyPr>
              <a:lstStyle/>
              <a:p>
                <a:pPr algn="ctr"/>
                <a:r>
                  <a:rPr lang="de-DE" sz="1200" dirty="0">
                    <a:latin typeface="Aptos" panose="020B0004020202020204" pitchFamily="34" charset="0"/>
                    <a:cs typeface="Porsche Next TT" panose="020B0504020101010102" pitchFamily="34" charset="0"/>
                  </a:rPr>
                  <a:t>50 </a:t>
                </a:r>
              </a:p>
            </p:txBody>
          </p:sp>
          <p:sp>
            <p:nvSpPr>
              <p:cNvPr id="78" name="Textfeld 641">
                <a:extLst>
                  <a:ext uri="{FF2B5EF4-FFF2-40B4-BE49-F238E27FC236}">
                    <a16:creationId xmlns:a16="http://schemas.microsoft.com/office/drawing/2014/main" id="{B695462E-990E-F961-2827-CD2A641F64E1}"/>
                  </a:ext>
                </a:extLst>
              </p:cNvPr>
              <p:cNvSpPr txBox="1"/>
              <p:nvPr/>
            </p:nvSpPr>
            <p:spPr>
              <a:xfrm>
                <a:off x="5559503" y="4454458"/>
                <a:ext cx="777240" cy="202842"/>
              </a:xfrm>
              <a:prstGeom prst="rect">
                <a:avLst/>
              </a:prstGeom>
              <a:noFill/>
            </p:spPr>
            <p:txBody>
              <a:bodyPr wrap="square" lIns="0" tIns="18000" rIns="36000" bIns="0" numCol="1" spcCol="306000" rtlCol="0" anchor="ctr">
                <a:spAutoFit/>
              </a:bodyPr>
              <a:lstStyle/>
              <a:p>
                <a:pPr algn="ctr"/>
                <a:r>
                  <a:rPr lang="de-DE" sz="1200" dirty="0">
                    <a:latin typeface="Aptos" panose="020B0004020202020204" pitchFamily="34" charset="0"/>
                    <a:cs typeface="Porsche Next TT" panose="020B0504020101010102" pitchFamily="34" charset="0"/>
                  </a:rPr>
                  <a:t>1</a:t>
                </a:r>
              </a:p>
            </p:txBody>
          </p:sp>
          <p:sp>
            <p:nvSpPr>
              <p:cNvPr id="79" name="Textfeld 641">
                <a:extLst>
                  <a:ext uri="{FF2B5EF4-FFF2-40B4-BE49-F238E27FC236}">
                    <a16:creationId xmlns:a16="http://schemas.microsoft.com/office/drawing/2014/main" id="{0FB2CED6-9AC3-F4BF-8D26-3B795E96799A}"/>
                  </a:ext>
                </a:extLst>
              </p:cNvPr>
              <p:cNvSpPr txBox="1"/>
              <p:nvPr/>
            </p:nvSpPr>
            <p:spPr>
              <a:xfrm>
                <a:off x="5559503" y="3738690"/>
                <a:ext cx="777240" cy="202842"/>
              </a:xfrm>
              <a:prstGeom prst="rect">
                <a:avLst/>
              </a:prstGeom>
              <a:noFill/>
            </p:spPr>
            <p:txBody>
              <a:bodyPr wrap="square" lIns="0" tIns="18000" rIns="36000" bIns="0" numCol="1" spcCol="306000" rtlCol="0" anchor="ctr">
                <a:spAutoFit/>
              </a:bodyPr>
              <a:lstStyle/>
              <a:p>
                <a:pPr algn="ctr"/>
                <a:r>
                  <a:rPr lang="de-DE" sz="1200" dirty="0">
                    <a:latin typeface="Aptos" panose="020B0004020202020204" pitchFamily="34" charset="0"/>
                    <a:cs typeface="Porsche Next TT" panose="020B0504020101010102" pitchFamily="34" charset="0"/>
                  </a:rPr>
                  <a:t>48 </a:t>
                </a:r>
              </a:p>
            </p:txBody>
          </p:sp>
          <p:sp>
            <p:nvSpPr>
              <p:cNvPr id="83" name="Textfeld 641">
                <a:extLst>
                  <a:ext uri="{FF2B5EF4-FFF2-40B4-BE49-F238E27FC236}">
                    <a16:creationId xmlns:a16="http://schemas.microsoft.com/office/drawing/2014/main" id="{00542DAD-44BD-893F-5691-8F3BAE2DEB00}"/>
                  </a:ext>
                </a:extLst>
              </p:cNvPr>
              <p:cNvSpPr txBox="1"/>
              <p:nvPr/>
            </p:nvSpPr>
            <p:spPr>
              <a:xfrm>
                <a:off x="5559503" y="5271587"/>
                <a:ext cx="777240" cy="202842"/>
              </a:xfrm>
              <a:prstGeom prst="rect">
                <a:avLst/>
              </a:prstGeom>
              <a:noFill/>
            </p:spPr>
            <p:txBody>
              <a:bodyPr wrap="square" lIns="0" tIns="18000" rIns="36000" bIns="0" numCol="1" spcCol="306000" rtlCol="0" anchor="ctr">
                <a:spAutoFit/>
              </a:bodyPr>
              <a:lstStyle/>
              <a:p>
                <a:pPr algn="ctr"/>
                <a:r>
                  <a:rPr lang="de-DE" sz="1200" dirty="0">
                    <a:latin typeface="Aptos" panose="020B0004020202020204" pitchFamily="34" charset="0"/>
                    <a:cs typeface="Porsche Next TT" panose="020B0504020101010102" pitchFamily="34" charset="0"/>
                  </a:rPr>
                  <a:t>27</a:t>
                </a:r>
              </a:p>
            </p:txBody>
          </p:sp>
          <p:sp>
            <p:nvSpPr>
              <p:cNvPr id="84" name="Textfeld 641">
                <a:extLst>
                  <a:ext uri="{FF2B5EF4-FFF2-40B4-BE49-F238E27FC236}">
                    <a16:creationId xmlns:a16="http://schemas.microsoft.com/office/drawing/2014/main" id="{0189FA82-6808-444B-D8C1-493730D4BB0D}"/>
                  </a:ext>
                </a:extLst>
              </p:cNvPr>
              <p:cNvSpPr txBox="1"/>
              <p:nvPr/>
            </p:nvSpPr>
            <p:spPr>
              <a:xfrm>
                <a:off x="5559503" y="5541217"/>
                <a:ext cx="777240" cy="202842"/>
              </a:xfrm>
              <a:prstGeom prst="rect">
                <a:avLst/>
              </a:prstGeom>
              <a:noFill/>
            </p:spPr>
            <p:txBody>
              <a:bodyPr wrap="square" lIns="0" tIns="18000" rIns="36000" bIns="0" numCol="1" spcCol="306000" rtlCol="0" anchor="ctr">
                <a:spAutoFit/>
              </a:bodyPr>
              <a:lstStyle/>
              <a:p>
                <a:pPr algn="ctr"/>
                <a:r>
                  <a:rPr lang="de-DE" sz="1200" dirty="0">
                    <a:latin typeface="Aptos" panose="020B0004020202020204" pitchFamily="34" charset="0"/>
                    <a:cs typeface="Porsche Next TT" panose="020B0504020101010102" pitchFamily="34" charset="0"/>
                  </a:rPr>
                  <a:t>27</a:t>
                </a:r>
              </a:p>
            </p:txBody>
          </p:sp>
          <p:sp>
            <p:nvSpPr>
              <p:cNvPr id="85" name="Textfeld 641">
                <a:extLst>
                  <a:ext uri="{FF2B5EF4-FFF2-40B4-BE49-F238E27FC236}">
                    <a16:creationId xmlns:a16="http://schemas.microsoft.com/office/drawing/2014/main" id="{F2DBBC85-EB10-83A1-2399-6B5B156EBC1B}"/>
                  </a:ext>
                </a:extLst>
              </p:cNvPr>
              <p:cNvSpPr txBox="1"/>
              <p:nvPr/>
            </p:nvSpPr>
            <p:spPr>
              <a:xfrm>
                <a:off x="5559503" y="5810846"/>
                <a:ext cx="777240" cy="202842"/>
              </a:xfrm>
              <a:prstGeom prst="rect">
                <a:avLst/>
              </a:prstGeom>
              <a:noFill/>
            </p:spPr>
            <p:txBody>
              <a:bodyPr wrap="square" lIns="0" tIns="18000" rIns="36000" bIns="0" numCol="1" spcCol="306000" rtlCol="0" anchor="ctr">
                <a:spAutoFit/>
              </a:bodyPr>
              <a:lstStyle/>
              <a:p>
                <a:pPr algn="ctr"/>
                <a:r>
                  <a:rPr lang="de-DE" sz="1200" dirty="0">
                    <a:latin typeface="Aptos" panose="020B0004020202020204" pitchFamily="34" charset="0"/>
                    <a:cs typeface="Porsche Next TT" panose="020B0504020101010102" pitchFamily="34" charset="0"/>
                  </a:rPr>
                  <a:t>17</a:t>
                </a:r>
              </a:p>
            </p:txBody>
          </p:sp>
          <p:sp>
            <p:nvSpPr>
              <p:cNvPr id="86" name="Textfeld 641">
                <a:extLst>
                  <a:ext uri="{FF2B5EF4-FFF2-40B4-BE49-F238E27FC236}">
                    <a16:creationId xmlns:a16="http://schemas.microsoft.com/office/drawing/2014/main" id="{B67EED3B-1BD0-52BC-A948-9492F3E43237}"/>
                  </a:ext>
                </a:extLst>
              </p:cNvPr>
              <p:cNvSpPr txBox="1"/>
              <p:nvPr/>
            </p:nvSpPr>
            <p:spPr>
              <a:xfrm>
                <a:off x="5559503" y="5001957"/>
                <a:ext cx="777240" cy="202842"/>
              </a:xfrm>
              <a:prstGeom prst="rect">
                <a:avLst/>
              </a:prstGeom>
              <a:noFill/>
            </p:spPr>
            <p:txBody>
              <a:bodyPr wrap="square" lIns="0" tIns="18000" rIns="36000" bIns="0" numCol="1" spcCol="306000" rtlCol="0" anchor="ctr">
                <a:spAutoFit/>
              </a:bodyPr>
              <a:lstStyle/>
              <a:p>
                <a:pPr algn="ctr"/>
                <a:r>
                  <a:rPr lang="de-DE" sz="1200" dirty="0">
                    <a:latin typeface="Aptos" panose="020B0004020202020204" pitchFamily="34" charset="0"/>
                    <a:cs typeface="Porsche Next TT" panose="020B0504020101010102" pitchFamily="34" charset="0"/>
                  </a:rPr>
                  <a:t>28</a:t>
                </a:r>
              </a:p>
            </p:txBody>
          </p:sp>
          <p:grpSp>
            <p:nvGrpSpPr>
              <p:cNvPr id="112" name="Group 111">
                <a:extLst>
                  <a:ext uri="{FF2B5EF4-FFF2-40B4-BE49-F238E27FC236}">
                    <a16:creationId xmlns:a16="http://schemas.microsoft.com/office/drawing/2014/main" id="{495DAEEE-0868-3EDE-E203-0455BF18BB0F}"/>
                  </a:ext>
                </a:extLst>
              </p:cNvPr>
              <p:cNvGrpSpPr/>
              <p:nvPr/>
            </p:nvGrpSpPr>
            <p:grpSpPr>
              <a:xfrm>
                <a:off x="5559503" y="3531478"/>
                <a:ext cx="777240" cy="1313422"/>
                <a:chOff x="4496224" y="3531478"/>
                <a:chExt cx="777240" cy="1313422"/>
              </a:xfrm>
            </p:grpSpPr>
            <p:cxnSp>
              <p:nvCxnSpPr>
                <p:cNvPr id="113" name="Straight Connector 112">
                  <a:extLst>
                    <a:ext uri="{FF2B5EF4-FFF2-40B4-BE49-F238E27FC236}">
                      <a16:creationId xmlns:a16="http://schemas.microsoft.com/office/drawing/2014/main" id="{19830B2D-3C0D-3D9E-9B59-30BED6E9F19E}"/>
                    </a:ext>
                  </a:extLst>
                </p:cNvPr>
                <p:cNvCxnSpPr/>
                <p:nvPr/>
              </p:nvCxnSpPr>
              <p:spPr>
                <a:xfrm>
                  <a:off x="4496224" y="3531478"/>
                  <a:ext cx="777240"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93D78808-646C-86FD-48D4-50C38DAAC327}"/>
                    </a:ext>
                  </a:extLst>
                </p:cNvPr>
                <p:cNvCxnSpPr/>
                <p:nvPr/>
              </p:nvCxnSpPr>
              <p:spPr>
                <a:xfrm>
                  <a:off x="4496224" y="4844900"/>
                  <a:ext cx="777240"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sp>
          <p:nvSpPr>
            <p:cNvPr id="51" name="TextBox 50">
              <a:extLst>
                <a:ext uri="{FF2B5EF4-FFF2-40B4-BE49-F238E27FC236}">
                  <a16:creationId xmlns:a16="http://schemas.microsoft.com/office/drawing/2014/main" id="{D4694517-EBF7-7E83-B70E-47C1BC25A4AD}"/>
                </a:ext>
              </a:extLst>
            </p:cNvPr>
            <p:cNvSpPr txBox="1"/>
            <p:nvPr/>
          </p:nvSpPr>
          <p:spPr>
            <a:xfrm>
              <a:off x="5547203" y="1846131"/>
              <a:ext cx="576652" cy="307777"/>
            </a:xfrm>
            <a:prstGeom prst="rect">
              <a:avLst/>
            </a:prstGeom>
            <a:noFill/>
          </p:spPr>
          <p:txBody>
            <a:bodyPr wrap="square" rtlCol="0">
              <a:spAutoFit/>
            </a:bodyPr>
            <a:lstStyle/>
            <a:p>
              <a:pPr algn="ctr"/>
              <a:r>
                <a:rPr lang="en-US" sz="1400" dirty="0"/>
                <a:t>Total </a:t>
              </a:r>
              <a:endParaRPr lang="en-IE" sz="1400" dirty="0"/>
            </a:p>
          </p:txBody>
        </p:sp>
        <p:sp>
          <p:nvSpPr>
            <p:cNvPr id="123" name="TextBox 122">
              <a:extLst>
                <a:ext uri="{FF2B5EF4-FFF2-40B4-BE49-F238E27FC236}">
                  <a16:creationId xmlns:a16="http://schemas.microsoft.com/office/drawing/2014/main" id="{610D8602-57A6-FF80-DBA9-31A07D55BAB8}"/>
                </a:ext>
              </a:extLst>
            </p:cNvPr>
            <p:cNvSpPr txBox="1"/>
            <p:nvPr/>
          </p:nvSpPr>
          <p:spPr>
            <a:xfrm>
              <a:off x="7377945" y="1846131"/>
              <a:ext cx="576652" cy="307777"/>
            </a:xfrm>
            <a:prstGeom prst="rect">
              <a:avLst/>
            </a:prstGeom>
            <a:noFill/>
          </p:spPr>
          <p:txBody>
            <a:bodyPr wrap="square" rtlCol="0">
              <a:spAutoFit/>
            </a:bodyPr>
            <a:lstStyle/>
            <a:p>
              <a:pPr algn="ctr"/>
              <a:r>
                <a:rPr lang="en-US" sz="1400" dirty="0"/>
                <a:t>Total </a:t>
              </a:r>
              <a:endParaRPr lang="en-IE" sz="1400" dirty="0"/>
            </a:p>
          </p:txBody>
        </p:sp>
        <p:sp>
          <p:nvSpPr>
            <p:cNvPr id="131" name="Rectangle 130">
              <a:extLst>
                <a:ext uri="{FF2B5EF4-FFF2-40B4-BE49-F238E27FC236}">
                  <a16:creationId xmlns:a16="http://schemas.microsoft.com/office/drawing/2014/main" id="{83EA1658-6A10-8687-F2D6-57A30F0DA071}"/>
                </a:ext>
              </a:extLst>
            </p:cNvPr>
            <p:cNvSpPr/>
            <p:nvPr/>
          </p:nvSpPr>
          <p:spPr>
            <a:xfrm>
              <a:off x="5529517" y="2224553"/>
              <a:ext cx="626988" cy="3920631"/>
            </a:xfrm>
            <a:prstGeom prst="rect">
              <a:avLst/>
            </a:prstGeom>
            <a:solidFill>
              <a:srgbClr val="FFCD00">
                <a:alpha val="7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dirty="0"/>
            </a:p>
          </p:txBody>
        </p:sp>
        <p:sp>
          <p:nvSpPr>
            <p:cNvPr id="135" name="Rectangle 134">
              <a:extLst>
                <a:ext uri="{FF2B5EF4-FFF2-40B4-BE49-F238E27FC236}">
                  <a16:creationId xmlns:a16="http://schemas.microsoft.com/office/drawing/2014/main" id="{91E66032-A756-35C2-B86C-05C24DE2E1EB}"/>
                </a:ext>
              </a:extLst>
            </p:cNvPr>
            <p:cNvSpPr/>
            <p:nvPr/>
          </p:nvSpPr>
          <p:spPr>
            <a:xfrm>
              <a:off x="7352777" y="2224553"/>
              <a:ext cx="626988" cy="3920631"/>
            </a:xfrm>
            <a:prstGeom prst="rect">
              <a:avLst/>
            </a:prstGeom>
            <a:solidFill>
              <a:srgbClr val="FFCD00">
                <a:alpha val="7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grpSp>
          <p:nvGrpSpPr>
            <p:cNvPr id="136" name="Group 135">
              <a:extLst>
                <a:ext uri="{FF2B5EF4-FFF2-40B4-BE49-F238E27FC236}">
                  <a16:creationId xmlns:a16="http://schemas.microsoft.com/office/drawing/2014/main" id="{C933809C-8E61-DDC2-5A44-F4585944DD52}"/>
                </a:ext>
              </a:extLst>
            </p:cNvPr>
            <p:cNvGrpSpPr/>
            <p:nvPr/>
          </p:nvGrpSpPr>
          <p:grpSpPr>
            <a:xfrm>
              <a:off x="7378235" y="3531478"/>
              <a:ext cx="576072" cy="1313422"/>
              <a:chOff x="4496224" y="3531478"/>
              <a:chExt cx="777240" cy="1313422"/>
            </a:xfrm>
          </p:grpSpPr>
          <p:cxnSp>
            <p:nvCxnSpPr>
              <p:cNvPr id="137" name="Straight Connector 136">
                <a:extLst>
                  <a:ext uri="{FF2B5EF4-FFF2-40B4-BE49-F238E27FC236}">
                    <a16:creationId xmlns:a16="http://schemas.microsoft.com/office/drawing/2014/main" id="{6FC7FE74-10F5-FFE4-0587-1CBC44ADB2BB}"/>
                  </a:ext>
                </a:extLst>
              </p:cNvPr>
              <p:cNvCxnSpPr/>
              <p:nvPr/>
            </p:nvCxnSpPr>
            <p:spPr>
              <a:xfrm>
                <a:off x="4496224" y="3531478"/>
                <a:ext cx="777240"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89D83CBA-7CEA-AA52-D077-8138AC438CEC}"/>
                  </a:ext>
                </a:extLst>
              </p:cNvPr>
              <p:cNvCxnSpPr/>
              <p:nvPr/>
            </p:nvCxnSpPr>
            <p:spPr>
              <a:xfrm>
                <a:off x="4496224" y="4844900"/>
                <a:ext cx="777240"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nvGrpSpPr>
            <p:cNvPr id="147" name="Group 146">
              <a:extLst>
                <a:ext uri="{FF2B5EF4-FFF2-40B4-BE49-F238E27FC236}">
                  <a16:creationId xmlns:a16="http://schemas.microsoft.com/office/drawing/2014/main" id="{1FBD6BF8-BD35-52C8-4303-186E3350CEF6}"/>
                </a:ext>
              </a:extLst>
            </p:cNvPr>
            <p:cNvGrpSpPr/>
            <p:nvPr/>
          </p:nvGrpSpPr>
          <p:grpSpPr>
            <a:xfrm>
              <a:off x="5608080" y="2742569"/>
              <a:ext cx="2327117" cy="264397"/>
              <a:chOff x="5608080" y="2742569"/>
              <a:chExt cx="2327117" cy="264397"/>
            </a:xfrm>
          </p:grpSpPr>
          <p:sp>
            <p:nvSpPr>
              <p:cNvPr id="139" name="Textfeld 641">
                <a:extLst>
                  <a:ext uri="{FF2B5EF4-FFF2-40B4-BE49-F238E27FC236}">
                    <a16:creationId xmlns:a16="http://schemas.microsoft.com/office/drawing/2014/main" id="{BDCBEFC8-7729-6040-2ABA-50F40CC17A56}"/>
                  </a:ext>
                </a:extLst>
              </p:cNvPr>
              <p:cNvSpPr txBox="1"/>
              <p:nvPr/>
            </p:nvSpPr>
            <p:spPr>
              <a:xfrm>
                <a:off x="5608080" y="2742569"/>
                <a:ext cx="537853" cy="264397"/>
              </a:xfrm>
              <a:prstGeom prst="rect">
                <a:avLst/>
              </a:prstGeom>
              <a:noFill/>
            </p:spPr>
            <p:txBody>
              <a:bodyPr wrap="square" lIns="0" tIns="18000" rIns="36000" bIns="0" numCol="1" spcCol="306000" rtlCol="0" anchor="ctr">
                <a:spAutoFit/>
              </a:bodyPr>
              <a:lstStyle/>
              <a:p>
                <a:pPr algn="ctr"/>
                <a:r>
                  <a:rPr lang="de-DE" sz="1600" b="1" dirty="0">
                    <a:latin typeface="Aptos" panose="020B0004020202020204" pitchFamily="34" charset="0"/>
                    <a:cs typeface="Porsche Next TT" panose="020B0504020101010102" pitchFamily="34" charset="0"/>
                  </a:rPr>
                  <a:t>99 </a:t>
                </a:r>
              </a:p>
            </p:txBody>
          </p:sp>
          <p:sp>
            <p:nvSpPr>
              <p:cNvPr id="140" name="Textfeld 641">
                <a:extLst>
                  <a:ext uri="{FF2B5EF4-FFF2-40B4-BE49-F238E27FC236}">
                    <a16:creationId xmlns:a16="http://schemas.microsoft.com/office/drawing/2014/main" id="{ED72ECB9-7946-0440-FCDF-097406920D2C}"/>
                  </a:ext>
                </a:extLst>
              </p:cNvPr>
              <p:cNvSpPr txBox="1"/>
              <p:nvPr/>
            </p:nvSpPr>
            <p:spPr>
              <a:xfrm>
                <a:off x="7397344" y="2742569"/>
                <a:ext cx="537853" cy="264397"/>
              </a:xfrm>
              <a:prstGeom prst="rect">
                <a:avLst/>
              </a:prstGeom>
              <a:noFill/>
            </p:spPr>
            <p:txBody>
              <a:bodyPr wrap="square" lIns="0" tIns="18000" rIns="36000" bIns="0" numCol="1" spcCol="306000" rtlCol="0" anchor="ctr">
                <a:spAutoFit/>
              </a:bodyPr>
              <a:lstStyle/>
              <a:p>
                <a:pPr algn="ctr"/>
                <a:r>
                  <a:rPr lang="de-DE" sz="1600" b="1" dirty="0">
                    <a:latin typeface="Aptos" panose="020B0004020202020204" pitchFamily="34" charset="0"/>
                    <a:cs typeface="Porsche Next TT" panose="020B0504020101010102" pitchFamily="34" charset="0"/>
                  </a:rPr>
                  <a:t>99 </a:t>
                </a:r>
              </a:p>
            </p:txBody>
          </p:sp>
        </p:grpSp>
        <p:grpSp>
          <p:nvGrpSpPr>
            <p:cNvPr id="144" name="Group 143">
              <a:extLst>
                <a:ext uri="{FF2B5EF4-FFF2-40B4-BE49-F238E27FC236}">
                  <a16:creationId xmlns:a16="http://schemas.microsoft.com/office/drawing/2014/main" id="{92481F28-6CE2-5CC4-9ED6-923AC8FDDC24}"/>
                </a:ext>
              </a:extLst>
            </p:cNvPr>
            <p:cNvGrpSpPr/>
            <p:nvPr/>
          </p:nvGrpSpPr>
          <p:grpSpPr>
            <a:xfrm>
              <a:off x="5547493" y="3531478"/>
              <a:ext cx="576072" cy="1313422"/>
              <a:chOff x="4496224" y="3531478"/>
              <a:chExt cx="777240" cy="1313422"/>
            </a:xfrm>
          </p:grpSpPr>
          <p:cxnSp>
            <p:nvCxnSpPr>
              <p:cNvPr id="145" name="Straight Connector 144">
                <a:extLst>
                  <a:ext uri="{FF2B5EF4-FFF2-40B4-BE49-F238E27FC236}">
                    <a16:creationId xmlns:a16="http://schemas.microsoft.com/office/drawing/2014/main" id="{E29889FA-F3DA-67E4-F5D9-B7D31D0B30C2}"/>
                  </a:ext>
                </a:extLst>
              </p:cNvPr>
              <p:cNvCxnSpPr/>
              <p:nvPr/>
            </p:nvCxnSpPr>
            <p:spPr>
              <a:xfrm>
                <a:off x="4496224" y="3531478"/>
                <a:ext cx="777240"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3DDF70DA-4A70-10CC-4F08-FF4B1B24793D}"/>
                  </a:ext>
                </a:extLst>
              </p:cNvPr>
              <p:cNvCxnSpPr/>
              <p:nvPr/>
            </p:nvCxnSpPr>
            <p:spPr>
              <a:xfrm>
                <a:off x="4496224" y="4844900"/>
                <a:ext cx="777240"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nvGrpSpPr>
            <p:cNvPr id="148" name="Group 147">
              <a:extLst>
                <a:ext uri="{FF2B5EF4-FFF2-40B4-BE49-F238E27FC236}">
                  <a16:creationId xmlns:a16="http://schemas.microsoft.com/office/drawing/2014/main" id="{FAF59F85-82D5-1680-46E2-D97EA7CA98CF}"/>
                </a:ext>
              </a:extLst>
            </p:cNvPr>
            <p:cNvGrpSpPr/>
            <p:nvPr/>
          </p:nvGrpSpPr>
          <p:grpSpPr>
            <a:xfrm>
              <a:off x="5608080" y="4055991"/>
              <a:ext cx="2327117" cy="264397"/>
              <a:chOff x="5608080" y="2742569"/>
              <a:chExt cx="2327117" cy="264397"/>
            </a:xfrm>
          </p:grpSpPr>
          <p:sp>
            <p:nvSpPr>
              <p:cNvPr id="149" name="Textfeld 641">
                <a:extLst>
                  <a:ext uri="{FF2B5EF4-FFF2-40B4-BE49-F238E27FC236}">
                    <a16:creationId xmlns:a16="http://schemas.microsoft.com/office/drawing/2014/main" id="{7FC252F4-AC1D-4E63-24AC-F34837F64D9E}"/>
                  </a:ext>
                </a:extLst>
              </p:cNvPr>
              <p:cNvSpPr txBox="1"/>
              <p:nvPr/>
            </p:nvSpPr>
            <p:spPr>
              <a:xfrm>
                <a:off x="5608080" y="2742569"/>
                <a:ext cx="537853" cy="264397"/>
              </a:xfrm>
              <a:prstGeom prst="rect">
                <a:avLst/>
              </a:prstGeom>
              <a:noFill/>
            </p:spPr>
            <p:txBody>
              <a:bodyPr wrap="square" lIns="0" tIns="18000" rIns="36000" bIns="0" numCol="1" spcCol="306000" rtlCol="0" anchor="ctr">
                <a:spAutoFit/>
              </a:bodyPr>
              <a:lstStyle/>
              <a:p>
                <a:pPr algn="ctr"/>
                <a:r>
                  <a:rPr lang="de-DE" sz="1600" b="1" dirty="0">
                    <a:latin typeface="Aptos" panose="020B0004020202020204" pitchFamily="34" charset="0"/>
                    <a:cs typeface="Porsche Next TT" panose="020B0504020101010102" pitchFamily="34" charset="0"/>
                  </a:rPr>
                  <a:t>99 </a:t>
                </a:r>
              </a:p>
            </p:txBody>
          </p:sp>
          <p:sp>
            <p:nvSpPr>
              <p:cNvPr id="150" name="Textfeld 641">
                <a:extLst>
                  <a:ext uri="{FF2B5EF4-FFF2-40B4-BE49-F238E27FC236}">
                    <a16:creationId xmlns:a16="http://schemas.microsoft.com/office/drawing/2014/main" id="{C5E6CF24-F592-9DBA-3192-98B683E1D5A1}"/>
                  </a:ext>
                </a:extLst>
              </p:cNvPr>
              <p:cNvSpPr txBox="1"/>
              <p:nvPr/>
            </p:nvSpPr>
            <p:spPr>
              <a:xfrm>
                <a:off x="7397344" y="2742569"/>
                <a:ext cx="537853" cy="264397"/>
              </a:xfrm>
              <a:prstGeom prst="rect">
                <a:avLst/>
              </a:prstGeom>
              <a:noFill/>
            </p:spPr>
            <p:txBody>
              <a:bodyPr wrap="square" lIns="0" tIns="18000" rIns="36000" bIns="0" numCol="1" spcCol="306000" rtlCol="0" anchor="ctr">
                <a:spAutoFit/>
              </a:bodyPr>
              <a:lstStyle/>
              <a:p>
                <a:pPr algn="ctr"/>
                <a:r>
                  <a:rPr lang="de-DE" sz="1600" b="1" dirty="0">
                    <a:latin typeface="Aptos" panose="020B0004020202020204" pitchFamily="34" charset="0"/>
                    <a:cs typeface="Porsche Next TT" panose="020B0504020101010102" pitchFamily="34" charset="0"/>
                  </a:rPr>
                  <a:t>99 </a:t>
                </a:r>
              </a:p>
            </p:txBody>
          </p:sp>
        </p:grpSp>
        <p:grpSp>
          <p:nvGrpSpPr>
            <p:cNvPr id="151" name="Group 150">
              <a:extLst>
                <a:ext uri="{FF2B5EF4-FFF2-40B4-BE49-F238E27FC236}">
                  <a16:creationId xmlns:a16="http://schemas.microsoft.com/office/drawing/2014/main" id="{648E9F99-92EC-A362-D2BA-43264A9C3043}"/>
                </a:ext>
              </a:extLst>
            </p:cNvPr>
            <p:cNvGrpSpPr/>
            <p:nvPr/>
          </p:nvGrpSpPr>
          <p:grpSpPr>
            <a:xfrm>
              <a:off x="5608080" y="5369413"/>
              <a:ext cx="2327117" cy="264397"/>
              <a:chOff x="5608080" y="2742569"/>
              <a:chExt cx="2327117" cy="264397"/>
            </a:xfrm>
          </p:grpSpPr>
          <p:sp>
            <p:nvSpPr>
              <p:cNvPr id="152" name="Textfeld 641">
                <a:extLst>
                  <a:ext uri="{FF2B5EF4-FFF2-40B4-BE49-F238E27FC236}">
                    <a16:creationId xmlns:a16="http://schemas.microsoft.com/office/drawing/2014/main" id="{B5F0AEEC-695F-6244-48DC-DB32DEB48F3E}"/>
                  </a:ext>
                </a:extLst>
              </p:cNvPr>
              <p:cNvSpPr txBox="1"/>
              <p:nvPr/>
            </p:nvSpPr>
            <p:spPr>
              <a:xfrm>
                <a:off x="5608080" y="2742569"/>
                <a:ext cx="537853" cy="264397"/>
              </a:xfrm>
              <a:prstGeom prst="rect">
                <a:avLst/>
              </a:prstGeom>
              <a:noFill/>
            </p:spPr>
            <p:txBody>
              <a:bodyPr wrap="square" lIns="0" tIns="18000" rIns="36000" bIns="0" numCol="1" spcCol="306000" rtlCol="0" anchor="ctr">
                <a:spAutoFit/>
              </a:bodyPr>
              <a:lstStyle/>
              <a:p>
                <a:pPr algn="ctr"/>
                <a:r>
                  <a:rPr lang="de-DE" sz="1600" b="1" dirty="0">
                    <a:latin typeface="Aptos" panose="020B0004020202020204" pitchFamily="34" charset="0"/>
                    <a:cs typeface="Porsche Next TT" panose="020B0504020101010102" pitchFamily="34" charset="0"/>
                  </a:rPr>
                  <a:t>99 </a:t>
                </a:r>
              </a:p>
            </p:txBody>
          </p:sp>
          <p:sp>
            <p:nvSpPr>
              <p:cNvPr id="153" name="Textfeld 641">
                <a:extLst>
                  <a:ext uri="{FF2B5EF4-FFF2-40B4-BE49-F238E27FC236}">
                    <a16:creationId xmlns:a16="http://schemas.microsoft.com/office/drawing/2014/main" id="{DA141AD8-5C4D-7046-5FFE-DB2D2856B8C8}"/>
                  </a:ext>
                </a:extLst>
              </p:cNvPr>
              <p:cNvSpPr txBox="1"/>
              <p:nvPr/>
            </p:nvSpPr>
            <p:spPr>
              <a:xfrm>
                <a:off x="7397344" y="2742569"/>
                <a:ext cx="537853" cy="264397"/>
              </a:xfrm>
              <a:prstGeom prst="rect">
                <a:avLst/>
              </a:prstGeom>
              <a:noFill/>
            </p:spPr>
            <p:txBody>
              <a:bodyPr wrap="square" lIns="0" tIns="18000" rIns="36000" bIns="0" numCol="1" spcCol="306000" rtlCol="0" anchor="ctr">
                <a:spAutoFit/>
              </a:bodyPr>
              <a:lstStyle/>
              <a:p>
                <a:pPr algn="ctr"/>
                <a:r>
                  <a:rPr lang="de-DE" sz="1600" b="1" dirty="0">
                    <a:latin typeface="Aptos" panose="020B0004020202020204" pitchFamily="34" charset="0"/>
                    <a:cs typeface="Porsche Next TT" panose="020B0504020101010102" pitchFamily="34" charset="0"/>
                  </a:rPr>
                  <a:t>99 </a:t>
                </a:r>
              </a:p>
            </p:txBody>
          </p:sp>
        </p:grpSp>
        <p:sp>
          <p:nvSpPr>
            <p:cNvPr id="157" name="TextBox 156">
              <a:extLst>
                <a:ext uri="{FF2B5EF4-FFF2-40B4-BE49-F238E27FC236}">
                  <a16:creationId xmlns:a16="http://schemas.microsoft.com/office/drawing/2014/main" id="{47290C04-4FE2-8C65-EF95-6BE1F07485FD}"/>
                </a:ext>
              </a:extLst>
            </p:cNvPr>
            <p:cNvSpPr txBox="1"/>
            <p:nvPr/>
          </p:nvSpPr>
          <p:spPr>
            <a:xfrm>
              <a:off x="8506142" y="1921144"/>
              <a:ext cx="2777875" cy="400110"/>
            </a:xfrm>
            <a:prstGeom prst="rect">
              <a:avLst/>
            </a:prstGeom>
            <a:noFill/>
          </p:spPr>
          <p:txBody>
            <a:bodyPr wrap="none" rtlCol="0">
              <a:spAutoFit/>
            </a:bodyPr>
            <a:lstStyle/>
            <a:p>
              <a:pPr algn="ctr"/>
              <a:r>
                <a:rPr lang="en-US" sz="2000" b="1" i="1" dirty="0">
                  <a:solidFill>
                    <a:srgbClr val="C00000"/>
                  </a:solidFill>
                </a:rPr>
                <a:t>D</a:t>
              </a:r>
              <a:r>
                <a:rPr lang="en-IE" sz="2000" b="1" i="1" dirty="0">
                  <a:solidFill>
                    <a:srgbClr val="C00000"/>
                  </a:solidFill>
                </a:rPr>
                <a:t>IVERSE &amp; INCLUSIVE</a:t>
              </a:r>
            </a:p>
          </p:txBody>
        </p:sp>
        <p:sp>
          <p:nvSpPr>
            <p:cNvPr id="158" name="Textfeld 641">
              <a:extLst>
                <a:ext uri="{FF2B5EF4-FFF2-40B4-BE49-F238E27FC236}">
                  <a16:creationId xmlns:a16="http://schemas.microsoft.com/office/drawing/2014/main" id="{4A53FB61-73C0-20AF-0F57-43E47FEB23E2}"/>
                </a:ext>
              </a:extLst>
            </p:cNvPr>
            <p:cNvSpPr txBox="1"/>
            <p:nvPr/>
          </p:nvSpPr>
          <p:spPr>
            <a:xfrm>
              <a:off x="8417062" y="2693828"/>
              <a:ext cx="2716189" cy="2528264"/>
            </a:xfrm>
            <a:prstGeom prst="rect">
              <a:avLst/>
            </a:prstGeom>
            <a:noFill/>
          </p:spPr>
          <p:txBody>
            <a:bodyPr wrap="square" lIns="0" tIns="18000" rIns="36000" bIns="0" numCol="1" spcCol="306000" rtlCol="0" anchor="t" anchorCtr="0">
              <a:noAutofit/>
            </a:bodyPr>
            <a:lstStyle/>
            <a:p>
              <a:r>
                <a:rPr lang="en-US" sz="1600" b="1" dirty="0">
                  <a:latin typeface="Aptos" panose="020B0004020202020204" pitchFamily="34" charset="0"/>
                  <a:cs typeface="Porsche Next TT" panose="020B0504020101010102" pitchFamily="34" charset="0"/>
                </a:rPr>
                <a:t>Four people </a:t>
              </a:r>
              <a:r>
                <a:rPr lang="en-US" sz="1400" dirty="0">
                  <a:latin typeface="Aptos" panose="020B0004020202020204" pitchFamily="34" charset="0"/>
                  <a:cs typeface="Porsche Next TT" panose="020B0504020101010102" pitchFamily="34" charset="0"/>
                </a:rPr>
                <a:t>with disabilities, people from a wide range of socio-economic backgrounds, and </a:t>
              </a:r>
              <a:r>
                <a:rPr lang="en-US" sz="1600" b="1" dirty="0">
                  <a:latin typeface="Aptos" panose="020B0004020202020204" pitchFamily="34" charset="0"/>
                  <a:cs typeface="Porsche Next TT" panose="020B0504020101010102" pitchFamily="34" charset="0"/>
                </a:rPr>
                <a:t>15 non-nationals </a:t>
              </a:r>
              <a:r>
                <a:rPr lang="en-US" sz="1400" dirty="0">
                  <a:latin typeface="Aptos" panose="020B0004020202020204" pitchFamily="34" charset="0"/>
                  <a:cs typeface="Porsche Next TT" panose="020B0504020101010102" pitchFamily="34" charset="0"/>
                </a:rPr>
                <a:t>including </a:t>
              </a:r>
              <a:r>
                <a:rPr lang="en-US" sz="1600" b="1" dirty="0">
                  <a:latin typeface="Aptos" panose="020B0004020202020204" pitchFamily="34" charset="0"/>
                  <a:cs typeface="Porsche Next TT" panose="020B0504020101010102" pitchFamily="34" charset="0"/>
                </a:rPr>
                <a:t>11 whose first language was not English. </a:t>
              </a:r>
            </a:p>
            <a:p>
              <a:endParaRPr lang="en-US" sz="1400" dirty="0">
                <a:latin typeface="Aptos" panose="020B0004020202020204" pitchFamily="34" charset="0"/>
                <a:cs typeface="Porsche Next TT" panose="020B0504020101010102" pitchFamily="34" charset="0"/>
              </a:endParaRPr>
            </a:p>
            <a:p>
              <a:r>
                <a:rPr lang="en-US" sz="1400" dirty="0">
                  <a:latin typeface="Aptos" panose="020B0004020202020204" pitchFamily="34" charset="0"/>
                  <a:cs typeface="Porsche Next TT" panose="020B0504020101010102" pitchFamily="34" charset="0"/>
                </a:rPr>
                <a:t>Other languages spoken included Latvian, Romanian, Polish, Mandarin, Arabic, and French.</a:t>
              </a:r>
            </a:p>
          </p:txBody>
        </p:sp>
        <p:pic>
          <p:nvPicPr>
            <p:cNvPr id="162" name="Picture 161" descr="A group of people in a circle&#10;&#10;Description automatically generated">
              <a:extLst>
                <a:ext uri="{FF2B5EF4-FFF2-40B4-BE49-F238E27FC236}">
                  <a16:creationId xmlns:a16="http://schemas.microsoft.com/office/drawing/2014/main" id="{3868F705-0DCE-5CAC-F5E2-1A37DDCB4A5A}"/>
                </a:ext>
              </a:extLst>
            </p:cNvPr>
            <p:cNvPicPr>
              <a:picLocks noChangeAspect="1"/>
            </p:cNvPicPr>
            <p:nvPr/>
          </p:nvPicPr>
          <p:blipFill>
            <a:blip r:embed="rId3">
              <a:alphaModFix amt="43000"/>
              <a:extLst>
                <a:ext uri="{28A0092B-C50C-407E-A947-70E740481C1C}">
                  <a14:useLocalDpi xmlns:a14="http://schemas.microsoft.com/office/drawing/2010/main" val="0"/>
                </a:ext>
              </a:extLst>
            </a:blip>
            <a:stretch>
              <a:fillRect/>
            </a:stretch>
          </p:blipFill>
          <p:spPr>
            <a:xfrm>
              <a:off x="10279793" y="5103378"/>
              <a:ext cx="1057275" cy="876300"/>
            </a:xfrm>
            <a:prstGeom prst="rect">
              <a:avLst/>
            </a:prstGeom>
          </p:spPr>
        </p:pic>
        <p:cxnSp>
          <p:nvCxnSpPr>
            <p:cNvPr id="163" name="Straight Connector 162">
              <a:extLst>
                <a:ext uri="{FF2B5EF4-FFF2-40B4-BE49-F238E27FC236}">
                  <a16:creationId xmlns:a16="http://schemas.microsoft.com/office/drawing/2014/main" id="{EB33D413-B96A-3078-64B1-D69BDBF819B7}"/>
                </a:ext>
              </a:extLst>
            </p:cNvPr>
            <p:cNvCxnSpPr>
              <a:cxnSpLocks/>
            </p:cNvCxnSpPr>
            <p:nvPr/>
          </p:nvCxnSpPr>
          <p:spPr>
            <a:xfrm>
              <a:off x="839311" y="2218056"/>
              <a:ext cx="7140454"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 name="Slide Number Placeholder 4">
            <a:extLst>
              <a:ext uri="{FF2B5EF4-FFF2-40B4-BE49-F238E27FC236}">
                <a16:creationId xmlns:a16="http://schemas.microsoft.com/office/drawing/2014/main" id="{35AFDBD7-8EE3-585F-57B9-1B6B1ECA6A37}"/>
              </a:ext>
            </a:extLst>
          </p:cNvPr>
          <p:cNvSpPr>
            <a:spLocks noGrp="1"/>
          </p:cNvSpPr>
          <p:nvPr>
            <p:ph type="sldNum" sz="quarter" idx="12"/>
          </p:nvPr>
        </p:nvSpPr>
        <p:spPr>
          <a:xfrm>
            <a:off x="10437374" y="6356349"/>
            <a:ext cx="916425" cy="365125"/>
          </a:xfrm>
        </p:spPr>
        <p:txBody>
          <a:bodyPr>
            <a:normAutofit/>
          </a:bodyPr>
          <a:lstStyle/>
          <a:p>
            <a:pPr>
              <a:spcAft>
                <a:spcPts val="600"/>
              </a:spcAft>
            </a:pPr>
            <a:fld id="{4F448F46-50E1-486B-A35C-8A56335BF6E5}" type="slidenum">
              <a:rPr lang="en-IE" smtClean="0"/>
              <a:pPr>
                <a:spcAft>
                  <a:spcPts val="600"/>
                </a:spcAft>
              </a:pPr>
              <a:t>7</a:t>
            </a:fld>
            <a:endParaRPr lang="en-IE" dirty="0"/>
          </a:p>
        </p:txBody>
      </p:sp>
    </p:spTree>
    <p:extLst>
      <p:ext uri="{BB962C8B-B14F-4D97-AF65-F5344CB8AC3E}">
        <p14:creationId xmlns:p14="http://schemas.microsoft.com/office/powerpoint/2010/main" val="406954210"/>
      </p:ext>
    </p:extLst>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B9B0AA59-46D5-3543-E0B4-823A4DC950A0}"/>
              </a:ext>
            </a:extLst>
          </p:cNvPr>
          <p:cNvGrpSpPr/>
          <p:nvPr/>
        </p:nvGrpSpPr>
        <p:grpSpPr>
          <a:xfrm>
            <a:off x="130098" y="145144"/>
            <a:ext cx="11931804" cy="1176152"/>
            <a:chOff x="130098" y="145144"/>
            <a:chExt cx="11931804" cy="1176152"/>
          </a:xfrm>
        </p:grpSpPr>
        <p:sp>
          <p:nvSpPr>
            <p:cNvPr id="7" name="Rectangle 6">
              <a:extLst>
                <a:ext uri="{FF2B5EF4-FFF2-40B4-BE49-F238E27FC236}">
                  <a16:creationId xmlns:a16="http://schemas.microsoft.com/office/drawing/2014/main" id="{B8B549CC-618E-20C0-6B58-225E94D1947F}"/>
                </a:ext>
              </a:extLst>
            </p:cNvPr>
            <p:cNvSpPr/>
            <p:nvPr/>
          </p:nvSpPr>
          <p:spPr>
            <a:xfrm>
              <a:off x="130098" y="145144"/>
              <a:ext cx="11931804" cy="1176152"/>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8" name="Title 1">
              <a:extLst>
                <a:ext uri="{FF2B5EF4-FFF2-40B4-BE49-F238E27FC236}">
                  <a16:creationId xmlns:a16="http://schemas.microsoft.com/office/drawing/2014/main" id="{008176C9-25C2-1C3F-4C17-3C311E5ACE97}"/>
                </a:ext>
              </a:extLst>
            </p:cNvPr>
            <p:cNvSpPr txBox="1">
              <a:spLocks/>
            </p:cNvSpPr>
            <p:nvPr/>
          </p:nvSpPr>
          <p:spPr>
            <a:xfrm>
              <a:off x="497475" y="415167"/>
              <a:ext cx="10079467" cy="636106"/>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chemeClr val="bg1"/>
                  </a:solidFill>
                  <a:latin typeface="Aptos Display" panose="020B0004020202020204" pitchFamily="34" charset="0"/>
                </a:rPr>
                <a:t>And a wide range of perspectives </a:t>
              </a:r>
              <a:endParaRPr lang="en-IE" sz="3200" b="1" dirty="0">
                <a:solidFill>
                  <a:schemeClr val="bg1"/>
                </a:solidFill>
                <a:latin typeface="Aptos Display" panose="020B0004020202020204" pitchFamily="34" charset="0"/>
              </a:endParaRPr>
            </a:p>
          </p:txBody>
        </p:sp>
      </p:grpSp>
      <p:pic>
        <p:nvPicPr>
          <p:cNvPr id="10" name="Picture 9" descr="A group of people sitting in a room&#10;&#10;Description automatically generated">
            <a:extLst>
              <a:ext uri="{FF2B5EF4-FFF2-40B4-BE49-F238E27FC236}">
                <a16:creationId xmlns:a16="http://schemas.microsoft.com/office/drawing/2014/main" id="{EA8DB367-406D-2679-E31B-E6C02CEDB6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3685" y="1649244"/>
            <a:ext cx="10578867" cy="4760490"/>
          </a:xfrm>
          <a:prstGeom prst="rect">
            <a:avLst/>
          </a:prstGeom>
        </p:spPr>
      </p:pic>
      <p:sp>
        <p:nvSpPr>
          <p:cNvPr id="2" name="Slide Number Placeholder 4">
            <a:extLst>
              <a:ext uri="{FF2B5EF4-FFF2-40B4-BE49-F238E27FC236}">
                <a16:creationId xmlns:a16="http://schemas.microsoft.com/office/drawing/2014/main" id="{11497502-213B-828C-A138-E4F25BF27F32}"/>
              </a:ext>
            </a:extLst>
          </p:cNvPr>
          <p:cNvSpPr>
            <a:spLocks noGrp="1"/>
          </p:cNvSpPr>
          <p:nvPr>
            <p:ph type="sldNum" sz="quarter" idx="12"/>
          </p:nvPr>
        </p:nvSpPr>
        <p:spPr>
          <a:xfrm>
            <a:off x="10437374" y="6356349"/>
            <a:ext cx="916425" cy="365125"/>
          </a:xfrm>
        </p:spPr>
        <p:txBody>
          <a:bodyPr>
            <a:normAutofit/>
          </a:bodyPr>
          <a:lstStyle/>
          <a:p>
            <a:pPr>
              <a:spcAft>
                <a:spcPts val="600"/>
              </a:spcAft>
            </a:pPr>
            <a:fld id="{4F448F46-50E1-486B-A35C-8A56335BF6E5}" type="slidenum">
              <a:rPr lang="en-IE" smtClean="0"/>
              <a:pPr>
                <a:spcAft>
                  <a:spcPts val="600"/>
                </a:spcAft>
              </a:pPr>
              <a:t>8</a:t>
            </a:fld>
            <a:endParaRPr lang="en-IE" dirty="0"/>
          </a:p>
        </p:txBody>
      </p:sp>
    </p:spTree>
    <p:extLst>
      <p:ext uri="{BB962C8B-B14F-4D97-AF65-F5344CB8AC3E}">
        <p14:creationId xmlns:p14="http://schemas.microsoft.com/office/powerpoint/2010/main" val="31326513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D573A1-E436-3D29-EFFE-FACCBDD0F47C}"/>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51DDBC39-ED6D-BE5D-8B7C-317B411211E4}"/>
              </a:ext>
            </a:extLst>
          </p:cNvPr>
          <p:cNvGrpSpPr/>
          <p:nvPr/>
        </p:nvGrpSpPr>
        <p:grpSpPr>
          <a:xfrm>
            <a:off x="130098" y="145144"/>
            <a:ext cx="11931804" cy="1176152"/>
            <a:chOff x="130098" y="145144"/>
            <a:chExt cx="11931804" cy="1176152"/>
          </a:xfrm>
        </p:grpSpPr>
        <p:sp>
          <p:nvSpPr>
            <p:cNvPr id="7" name="Rectangle 6">
              <a:extLst>
                <a:ext uri="{FF2B5EF4-FFF2-40B4-BE49-F238E27FC236}">
                  <a16:creationId xmlns:a16="http://schemas.microsoft.com/office/drawing/2014/main" id="{2452FFC1-8779-9FBE-3089-ED128989F463}"/>
                </a:ext>
              </a:extLst>
            </p:cNvPr>
            <p:cNvSpPr/>
            <p:nvPr/>
          </p:nvSpPr>
          <p:spPr>
            <a:xfrm>
              <a:off x="130098" y="145144"/>
              <a:ext cx="11931804" cy="1176152"/>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8" name="Title 1">
              <a:extLst>
                <a:ext uri="{FF2B5EF4-FFF2-40B4-BE49-F238E27FC236}">
                  <a16:creationId xmlns:a16="http://schemas.microsoft.com/office/drawing/2014/main" id="{07EB3C76-EE88-6FF5-D25D-5BA83F112F7E}"/>
                </a:ext>
              </a:extLst>
            </p:cNvPr>
            <p:cNvSpPr txBox="1">
              <a:spLocks/>
            </p:cNvSpPr>
            <p:nvPr/>
          </p:nvSpPr>
          <p:spPr>
            <a:xfrm>
              <a:off x="497475" y="415167"/>
              <a:ext cx="10079467" cy="636106"/>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chemeClr val="bg1"/>
                  </a:solidFill>
                </a:rPr>
                <a:t>Inputs to proceedings</a:t>
              </a:r>
            </a:p>
          </p:txBody>
        </p:sp>
      </p:grpSp>
      <p:grpSp>
        <p:nvGrpSpPr>
          <p:cNvPr id="55" name="Group 54">
            <a:extLst>
              <a:ext uri="{FF2B5EF4-FFF2-40B4-BE49-F238E27FC236}">
                <a16:creationId xmlns:a16="http://schemas.microsoft.com/office/drawing/2014/main" id="{93F6EE84-0A37-1212-09E0-DDA6B90EF546}"/>
              </a:ext>
            </a:extLst>
          </p:cNvPr>
          <p:cNvGrpSpPr/>
          <p:nvPr/>
        </p:nvGrpSpPr>
        <p:grpSpPr>
          <a:xfrm>
            <a:off x="1399799" y="1767127"/>
            <a:ext cx="9401035" cy="4419287"/>
            <a:chOff x="1399799" y="1767127"/>
            <a:chExt cx="9401035" cy="4419287"/>
          </a:xfrm>
        </p:grpSpPr>
        <p:sp>
          <p:nvSpPr>
            <p:cNvPr id="5" name="Textfeld 641">
              <a:extLst>
                <a:ext uri="{FF2B5EF4-FFF2-40B4-BE49-F238E27FC236}">
                  <a16:creationId xmlns:a16="http://schemas.microsoft.com/office/drawing/2014/main" id="{471DC186-A136-D1D4-94BF-25791620D1A0}"/>
                </a:ext>
              </a:extLst>
            </p:cNvPr>
            <p:cNvSpPr txBox="1"/>
            <p:nvPr/>
          </p:nvSpPr>
          <p:spPr>
            <a:xfrm>
              <a:off x="1410653" y="1767127"/>
              <a:ext cx="2916520" cy="286659"/>
            </a:xfrm>
            <a:prstGeom prst="rect">
              <a:avLst/>
            </a:prstGeom>
            <a:noFill/>
          </p:spPr>
          <p:txBody>
            <a:bodyPr wrap="square" lIns="0" tIns="18000" rIns="36000" bIns="0" numCol="1" spcCol="306000" rtlCol="0" anchor="ctr">
              <a:spAutoFit/>
            </a:bodyPr>
            <a:lstStyle/>
            <a:p>
              <a:r>
                <a:rPr lang="de-DE" sz="1600" b="1" dirty="0">
                  <a:latin typeface="Aptos" panose="020B0004020202020204" pitchFamily="34" charset="0"/>
                  <a:cs typeface="Porsche Next TT" panose="020B0504020101010102" pitchFamily="34" charset="0"/>
                </a:rPr>
                <a:t>Site Visits</a:t>
              </a:r>
            </a:p>
          </p:txBody>
        </p:sp>
        <p:sp>
          <p:nvSpPr>
            <p:cNvPr id="6" name="Textfeld 641">
              <a:extLst>
                <a:ext uri="{FF2B5EF4-FFF2-40B4-BE49-F238E27FC236}">
                  <a16:creationId xmlns:a16="http://schemas.microsoft.com/office/drawing/2014/main" id="{6B7CB394-6AE4-1A4B-FA5F-BAB1478C3F68}"/>
                </a:ext>
              </a:extLst>
            </p:cNvPr>
            <p:cNvSpPr txBox="1"/>
            <p:nvPr/>
          </p:nvSpPr>
          <p:spPr>
            <a:xfrm>
              <a:off x="4637654" y="1767127"/>
              <a:ext cx="2916520" cy="286659"/>
            </a:xfrm>
            <a:prstGeom prst="rect">
              <a:avLst/>
            </a:prstGeom>
            <a:noFill/>
          </p:spPr>
          <p:txBody>
            <a:bodyPr wrap="square" lIns="0" tIns="18000" rIns="36000" bIns="0" numCol="1" spcCol="306000" rtlCol="0" anchor="ctr">
              <a:spAutoFit/>
            </a:bodyPr>
            <a:lstStyle/>
            <a:p>
              <a:r>
                <a:rPr lang="de-DE" sz="1600" b="1" dirty="0">
                  <a:latin typeface="Aptos" panose="020B0004020202020204" pitchFamily="34" charset="0"/>
                  <a:cs typeface="Porsche Next TT" panose="020B0504020101010102" pitchFamily="34" charset="0"/>
                </a:rPr>
                <a:t>International case studies</a:t>
              </a:r>
            </a:p>
          </p:txBody>
        </p:sp>
        <p:sp>
          <p:nvSpPr>
            <p:cNvPr id="9" name="Textfeld 641">
              <a:extLst>
                <a:ext uri="{FF2B5EF4-FFF2-40B4-BE49-F238E27FC236}">
                  <a16:creationId xmlns:a16="http://schemas.microsoft.com/office/drawing/2014/main" id="{DBF0DF44-3DF0-F726-C8DF-408D39AC85B5}"/>
                </a:ext>
              </a:extLst>
            </p:cNvPr>
            <p:cNvSpPr txBox="1"/>
            <p:nvPr/>
          </p:nvSpPr>
          <p:spPr>
            <a:xfrm>
              <a:off x="7864653" y="1767127"/>
              <a:ext cx="2916520" cy="286659"/>
            </a:xfrm>
            <a:prstGeom prst="rect">
              <a:avLst/>
            </a:prstGeom>
            <a:noFill/>
          </p:spPr>
          <p:txBody>
            <a:bodyPr wrap="square" lIns="0" tIns="18000" rIns="36000" bIns="0" numCol="1" spcCol="306000" rtlCol="0" anchor="ctr">
              <a:spAutoFit/>
            </a:bodyPr>
            <a:lstStyle/>
            <a:p>
              <a:r>
                <a:rPr lang="de-DE" sz="1600" b="1" dirty="0">
                  <a:latin typeface="Aptos" panose="020B0004020202020204" pitchFamily="34" charset="0"/>
                  <a:cs typeface="Porsche Next TT" panose="020B0504020101010102" pitchFamily="34" charset="0"/>
                </a:rPr>
                <a:t>Good practice examples</a:t>
              </a:r>
            </a:p>
          </p:txBody>
        </p:sp>
        <p:cxnSp>
          <p:nvCxnSpPr>
            <p:cNvPr id="11" name="Straight Connector 10">
              <a:extLst>
                <a:ext uri="{FF2B5EF4-FFF2-40B4-BE49-F238E27FC236}">
                  <a16:creationId xmlns:a16="http://schemas.microsoft.com/office/drawing/2014/main" id="{47F56D21-B5B2-1A96-4D1B-EAE40B9E786F}"/>
                </a:ext>
              </a:extLst>
            </p:cNvPr>
            <p:cNvCxnSpPr/>
            <p:nvPr/>
          </p:nvCxnSpPr>
          <p:spPr>
            <a:xfrm>
              <a:off x="1410653" y="2105158"/>
              <a:ext cx="2916520"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CC2E98C-FF22-15D7-D014-45E581DF23E7}"/>
                </a:ext>
              </a:extLst>
            </p:cNvPr>
            <p:cNvCxnSpPr>
              <a:cxnSpLocks/>
            </p:cNvCxnSpPr>
            <p:nvPr/>
          </p:nvCxnSpPr>
          <p:spPr>
            <a:xfrm>
              <a:off x="4637653" y="2105158"/>
              <a:ext cx="2916520"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B058862-076C-9B20-E107-0D0C787086A5}"/>
                </a:ext>
              </a:extLst>
            </p:cNvPr>
            <p:cNvCxnSpPr>
              <a:cxnSpLocks/>
            </p:cNvCxnSpPr>
            <p:nvPr/>
          </p:nvCxnSpPr>
          <p:spPr>
            <a:xfrm>
              <a:off x="7864652" y="2105158"/>
              <a:ext cx="2916520"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sp>
          <p:nvSpPr>
            <p:cNvPr id="14" name="Textfeld 641">
              <a:extLst>
                <a:ext uri="{FF2B5EF4-FFF2-40B4-BE49-F238E27FC236}">
                  <a16:creationId xmlns:a16="http://schemas.microsoft.com/office/drawing/2014/main" id="{7B646398-1982-E7D6-8ABC-EB8104FECDDC}"/>
                </a:ext>
              </a:extLst>
            </p:cNvPr>
            <p:cNvSpPr txBox="1"/>
            <p:nvPr/>
          </p:nvSpPr>
          <p:spPr>
            <a:xfrm>
              <a:off x="1410654" y="3994753"/>
              <a:ext cx="2916520" cy="286659"/>
            </a:xfrm>
            <a:prstGeom prst="rect">
              <a:avLst/>
            </a:prstGeom>
            <a:noFill/>
          </p:spPr>
          <p:txBody>
            <a:bodyPr wrap="square" lIns="0" tIns="18000" rIns="36000" bIns="0" numCol="1" spcCol="306000" rtlCol="0" anchor="ctr">
              <a:spAutoFit/>
            </a:bodyPr>
            <a:lstStyle/>
            <a:p>
              <a:r>
                <a:rPr lang="de-DE" sz="1600" b="1" dirty="0">
                  <a:latin typeface="Aptos" panose="020B0004020202020204" pitchFamily="34" charset="0"/>
                  <a:cs typeface="Porsche Next TT" panose="020B0504020101010102" pitchFamily="34" charset="0"/>
                </a:rPr>
                <a:t>Roundtable discussions</a:t>
              </a:r>
            </a:p>
          </p:txBody>
        </p:sp>
        <p:sp>
          <p:nvSpPr>
            <p:cNvPr id="16" name="Textfeld 641">
              <a:extLst>
                <a:ext uri="{FF2B5EF4-FFF2-40B4-BE49-F238E27FC236}">
                  <a16:creationId xmlns:a16="http://schemas.microsoft.com/office/drawing/2014/main" id="{FE6F1EA2-4B87-5F04-6D3C-CBD9A98F10AD}"/>
                </a:ext>
              </a:extLst>
            </p:cNvPr>
            <p:cNvSpPr txBox="1"/>
            <p:nvPr/>
          </p:nvSpPr>
          <p:spPr>
            <a:xfrm>
              <a:off x="4637654" y="3994753"/>
              <a:ext cx="2916520" cy="286659"/>
            </a:xfrm>
            <a:prstGeom prst="rect">
              <a:avLst/>
            </a:prstGeom>
            <a:noFill/>
          </p:spPr>
          <p:txBody>
            <a:bodyPr wrap="square" lIns="0" tIns="18000" rIns="36000" bIns="0" numCol="1" spcCol="306000" rtlCol="0" anchor="ctr">
              <a:spAutoFit/>
            </a:bodyPr>
            <a:lstStyle/>
            <a:p>
              <a:r>
                <a:rPr lang="de-DE" sz="1600" b="1" dirty="0">
                  <a:latin typeface="Aptos" panose="020B0004020202020204" pitchFamily="34" charset="0"/>
                  <a:cs typeface="Porsche Next TT" panose="020B0504020101010102" pitchFamily="34" charset="0"/>
                </a:rPr>
                <a:t>Q&amp;A</a:t>
              </a:r>
            </a:p>
          </p:txBody>
        </p:sp>
        <p:sp>
          <p:nvSpPr>
            <p:cNvPr id="17" name="Textfeld 641">
              <a:extLst>
                <a:ext uri="{FF2B5EF4-FFF2-40B4-BE49-F238E27FC236}">
                  <a16:creationId xmlns:a16="http://schemas.microsoft.com/office/drawing/2014/main" id="{8964B71E-4C1A-9953-7993-8920EC46F0F0}"/>
                </a:ext>
              </a:extLst>
            </p:cNvPr>
            <p:cNvSpPr txBox="1"/>
            <p:nvPr/>
          </p:nvSpPr>
          <p:spPr>
            <a:xfrm>
              <a:off x="7864652" y="3994753"/>
              <a:ext cx="2916519" cy="286659"/>
            </a:xfrm>
            <a:prstGeom prst="rect">
              <a:avLst/>
            </a:prstGeom>
            <a:noFill/>
          </p:spPr>
          <p:txBody>
            <a:bodyPr wrap="square" lIns="0" tIns="18000" rIns="36000" bIns="0" numCol="1" spcCol="306000" rtlCol="0" anchor="ctr">
              <a:spAutoFit/>
            </a:bodyPr>
            <a:lstStyle/>
            <a:p>
              <a:r>
                <a:rPr lang="de-DE" sz="1600" b="1" dirty="0">
                  <a:latin typeface="Aptos" panose="020B0004020202020204" pitchFamily="34" charset="0"/>
                  <a:cs typeface="Porsche Next TT" panose="020B0504020101010102" pitchFamily="34" charset="0"/>
                </a:rPr>
                <a:t>Democratic decision-making</a:t>
              </a:r>
            </a:p>
          </p:txBody>
        </p:sp>
        <p:cxnSp>
          <p:nvCxnSpPr>
            <p:cNvPr id="18" name="Straight Connector 17">
              <a:extLst>
                <a:ext uri="{FF2B5EF4-FFF2-40B4-BE49-F238E27FC236}">
                  <a16:creationId xmlns:a16="http://schemas.microsoft.com/office/drawing/2014/main" id="{C28B84CA-6171-3D43-C9C3-094C88B85C93}"/>
                </a:ext>
              </a:extLst>
            </p:cNvPr>
            <p:cNvCxnSpPr/>
            <p:nvPr/>
          </p:nvCxnSpPr>
          <p:spPr>
            <a:xfrm>
              <a:off x="1410653" y="4330613"/>
              <a:ext cx="2916520"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82685A2A-C12F-78C0-EFD1-17E47E064B5D}"/>
                </a:ext>
              </a:extLst>
            </p:cNvPr>
            <p:cNvCxnSpPr>
              <a:cxnSpLocks/>
            </p:cNvCxnSpPr>
            <p:nvPr/>
          </p:nvCxnSpPr>
          <p:spPr>
            <a:xfrm>
              <a:off x="4637653" y="4330613"/>
              <a:ext cx="2916520"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6EB9F46E-353C-251A-1F4B-636F22FC60C3}"/>
                </a:ext>
              </a:extLst>
            </p:cNvPr>
            <p:cNvCxnSpPr>
              <a:cxnSpLocks/>
            </p:cNvCxnSpPr>
            <p:nvPr/>
          </p:nvCxnSpPr>
          <p:spPr>
            <a:xfrm>
              <a:off x="7864652" y="4330613"/>
              <a:ext cx="2916520" cy="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pic>
          <p:nvPicPr>
            <p:cNvPr id="23" name="Picture 22">
              <a:extLst>
                <a:ext uri="{FF2B5EF4-FFF2-40B4-BE49-F238E27FC236}">
                  <a16:creationId xmlns:a16="http://schemas.microsoft.com/office/drawing/2014/main" id="{9C6BB8F9-9C9B-F6E6-5A9B-C34D0437C211}"/>
                </a:ext>
              </a:extLst>
            </p:cNvPr>
            <p:cNvPicPr preferRelativeResize="0">
              <a:picLocks/>
            </p:cNvPicPr>
            <p:nvPr/>
          </p:nvPicPr>
          <p:blipFill>
            <a:blip r:embed="rId3"/>
            <a:srcRect l="1615" t="2217" r="1156" b="12259"/>
            <a:stretch/>
          </p:blipFill>
          <p:spPr>
            <a:xfrm>
              <a:off x="1410653" y="2125185"/>
              <a:ext cx="2919600" cy="1837944"/>
            </a:xfrm>
            <a:prstGeom prst="rect">
              <a:avLst/>
            </a:prstGeom>
          </p:spPr>
        </p:pic>
        <p:pic>
          <p:nvPicPr>
            <p:cNvPr id="24" name="Picture 23">
              <a:extLst>
                <a:ext uri="{FF2B5EF4-FFF2-40B4-BE49-F238E27FC236}">
                  <a16:creationId xmlns:a16="http://schemas.microsoft.com/office/drawing/2014/main" id="{50742738-0BC9-90FC-9B76-A5A55F0C6ACA}"/>
                </a:ext>
              </a:extLst>
            </p:cNvPr>
            <p:cNvPicPr preferRelativeResize="0">
              <a:picLocks/>
            </p:cNvPicPr>
            <p:nvPr/>
          </p:nvPicPr>
          <p:blipFill>
            <a:blip r:embed="rId4"/>
            <a:srcRect t="972" b="13609"/>
            <a:stretch/>
          </p:blipFill>
          <p:spPr>
            <a:xfrm>
              <a:off x="4634573" y="2125185"/>
              <a:ext cx="2919600" cy="1837944"/>
            </a:xfrm>
            <a:prstGeom prst="rect">
              <a:avLst/>
            </a:prstGeom>
          </p:spPr>
        </p:pic>
        <p:pic>
          <p:nvPicPr>
            <p:cNvPr id="25" name="Picture 24">
              <a:extLst>
                <a:ext uri="{FF2B5EF4-FFF2-40B4-BE49-F238E27FC236}">
                  <a16:creationId xmlns:a16="http://schemas.microsoft.com/office/drawing/2014/main" id="{4D7D9883-1CE6-BEBF-0603-DF83DD0171CC}"/>
                </a:ext>
              </a:extLst>
            </p:cNvPr>
            <p:cNvPicPr preferRelativeResize="0">
              <a:picLocks/>
            </p:cNvPicPr>
            <p:nvPr/>
          </p:nvPicPr>
          <p:blipFill>
            <a:blip r:embed="rId5"/>
            <a:srcRect t="975" b="13104"/>
            <a:stretch/>
          </p:blipFill>
          <p:spPr>
            <a:xfrm>
              <a:off x="7874680" y="2125185"/>
              <a:ext cx="2919600" cy="1837944"/>
            </a:xfrm>
            <a:prstGeom prst="rect">
              <a:avLst/>
            </a:prstGeom>
          </p:spPr>
        </p:pic>
        <p:pic>
          <p:nvPicPr>
            <p:cNvPr id="26" name="Picture 25">
              <a:extLst>
                <a:ext uri="{FF2B5EF4-FFF2-40B4-BE49-F238E27FC236}">
                  <a16:creationId xmlns:a16="http://schemas.microsoft.com/office/drawing/2014/main" id="{8C625483-E64B-EF13-5239-8C76F8BAD576}"/>
                </a:ext>
              </a:extLst>
            </p:cNvPr>
            <p:cNvPicPr preferRelativeResize="0">
              <a:picLocks/>
            </p:cNvPicPr>
            <p:nvPr/>
          </p:nvPicPr>
          <p:blipFill>
            <a:blip r:embed="rId6"/>
            <a:srcRect l="816" t="2834" r="635" b="12637"/>
            <a:stretch/>
          </p:blipFill>
          <p:spPr>
            <a:xfrm>
              <a:off x="1410653" y="4348470"/>
              <a:ext cx="2919600" cy="1837944"/>
            </a:xfrm>
            <a:prstGeom prst="rect">
              <a:avLst/>
            </a:prstGeom>
          </p:spPr>
        </p:pic>
        <p:pic>
          <p:nvPicPr>
            <p:cNvPr id="27" name="Picture 26">
              <a:extLst>
                <a:ext uri="{FF2B5EF4-FFF2-40B4-BE49-F238E27FC236}">
                  <a16:creationId xmlns:a16="http://schemas.microsoft.com/office/drawing/2014/main" id="{72902F42-EA10-D995-06BB-CC4731AAA737}"/>
                </a:ext>
              </a:extLst>
            </p:cNvPr>
            <p:cNvPicPr preferRelativeResize="0">
              <a:picLocks/>
            </p:cNvPicPr>
            <p:nvPr/>
          </p:nvPicPr>
          <p:blipFill>
            <a:blip r:embed="rId7"/>
            <a:srcRect l="296" r="1" b="13366"/>
            <a:stretch/>
          </p:blipFill>
          <p:spPr>
            <a:xfrm>
              <a:off x="4634573" y="4348470"/>
              <a:ext cx="2919600" cy="1837944"/>
            </a:xfrm>
            <a:prstGeom prst="rect">
              <a:avLst/>
            </a:prstGeom>
          </p:spPr>
        </p:pic>
        <p:pic>
          <p:nvPicPr>
            <p:cNvPr id="28" name="Picture 27">
              <a:extLst>
                <a:ext uri="{FF2B5EF4-FFF2-40B4-BE49-F238E27FC236}">
                  <a16:creationId xmlns:a16="http://schemas.microsoft.com/office/drawing/2014/main" id="{FA7C5B7B-7F86-9718-6B18-A8E46DCAC82F}"/>
                </a:ext>
              </a:extLst>
            </p:cNvPr>
            <p:cNvPicPr preferRelativeResize="0">
              <a:picLocks/>
            </p:cNvPicPr>
            <p:nvPr/>
          </p:nvPicPr>
          <p:blipFill>
            <a:blip r:embed="rId8"/>
            <a:srcRect l="1213" r="1035" b="15280"/>
            <a:stretch/>
          </p:blipFill>
          <p:spPr>
            <a:xfrm>
              <a:off x="7874680" y="4348470"/>
              <a:ext cx="2919600" cy="1837944"/>
            </a:xfrm>
            <a:prstGeom prst="rect">
              <a:avLst/>
            </a:prstGeom>
          </p:spPr>
        </p:pic>
        <p:sp>
          <p:nvSpPr>
            <p:cNvPr id="29" name="Rectangle 28">
              <a:extLst>
                <a:ext uri="{FF2B5EF4-FFF2-40B4-BE49-F238E27FC236}">
                  <a16:creationId xmlns:a16="http://schemas.microsoft.com/office/drawing/2014/main" id="{88B68D84-57D6-33C4-6946-71A46B4CBD08}"/>
                </a:ext>
              </a:extLst>
            </p:cNvPr>
            <p:cNvSpPr/>
            <p:nvPr/>
          </p:nvSpPr>
          <p:spPr>
            <a:xfrm>
              <a:off x="1410653" y="3609415"/>
              <a:ext cx="2916519" cy="345102"/>
            </a:xfrm>
            <a:prstGeom prst="rect">
              <a:avLst/>
            </a:prstGeom>
            <a:solidFill>
              <a:schemeClr val="tx1">
                <a:alpha val="34000"/>
              </a:schemeClr>
            </a:solidFill>
            <a:ln>
              <a:noFill/>
            </a:ln>
            <a:effectLst>
              <a:innerShdw blurRad="63500" dist="50800" dir="10800000">
                <a:prstClr val="black">
                  <a:alpha val="51000"/>
                </a:prstClr>
              </a:innerShdw>
              <a:softEdge rad="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0" name="Textfeld 641">
              <a:extLst>
                <a:ext uri="{FF2B5EF4-FFF2-40B4-BE49-F238E27FC236}">
                  <a16:creationId xmlns:a16="http://schemas.microsoft.com/office/drawing/2014/main" id="{ED1B6DB6-B693-E842-CBAB-6586FAFB12F1}"/>
                </a:ext>
              </a:extLst>
            </p:cNvPr>
            <p:cNvSpPr txBox="1"/>
            <p:nvPr/>
          </p:nvSpPr>
          <p:spPr>
            <a:xfrm>
              <a:off x="1399799" y="3695934"/>
              <a:ext cx="2919600" cy="172064"/>
            </a:xfrm>
            <a:prstGeom prst="rect">
              <a:avLst/>
            </a:prstGeom>
            <a:noFill/>
          </p:spPr>
          <p:txBody>
            <a:bodyPr wrap="square" lIns="91440" tIns="18000" rIns="36000" bIns="0" numCol="1" spcCol="306000" rtlCol="0" anchor="ctr">
              <a:spAutoFit/>
            </a:bodyPr>
            <a:lstStyle/>
            <a:p>
              <a:r>
                <a:rPr lang="de-DE" sz="1000" dirty="0">
                  <a:solidFill>
                    <a:schemeClr val="bg1">
                      <a:alpha val="85000"/>
                    </a:schemeClr>
                  </a:solidFill>
                  <a:latin typeface="Aptos" panose="020B0004020202020204" pitchFamily="34" charset="0"/>
                  <a:cs typeface="Porsche Next TT" panose="020B0504020101010102" pitchFamily="34" charset="0"/>
                </a:rPr>
                <a:t>Site visit to Coolmine</a:t>
              </a:r>
            </a:p>
          </p:txBody>
        </p:sp>
        <p:sp>
          <p:nvSpPr>
            <p:cNvPr id="31" name="Rectangle 30">
              <a:extLst>
                <a:ext uri="{FF2B5EF4-FFF2-40B4-BE49-F238E27FC236}">
                  <a16:creationId xmlns:a16="http://schemas.microsoft.com/office/drawing/2014/main" id="{1A251837-5D28-56E2-38C2-21028AFBF74C}"/>
                </a:ext>
              </a:extLst>
            </p:cNvPr>
            <p:cNvSpPr/>
            <p:nvPr/>
          </p:nvSpPr>
          <p:spPr>
            <a:xfrm>
              <a:off x="4631492" y="3609415"/>
              <a:ext cx="2922680" cy="345102"/>
            </a:xfrm>
            <a:prstGeom prst="rect">
              <a:avLst/>
            </a:prstGeom>
            <a:solidFill>
              <a:schemeClr val="tx1">
                <a:alpha val="34000"/>
              </a:schemeClr>
            </a:solidFill>
            <a:ln>
              <a:noFill/>
            </a:ln>
            <a:effectLst>
              <a:innerShdw blurRad="63500" dist="50800" dir="10800000">
                <a:prstClr val="black">
                  <a:alpha val="51000"/>
                </a:prstClr>
              </a:innerShdw>
              <a:softEdge rad="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3" name="Rectangle 32">
              <a:extLst>
                <a:ext uri="{FF2B5EF4-FFF2-40B4-BE49-F238E27FC236}">
                  <a16:creationId xmlns:a16="http://schemas.microsoft.com/office/drawing/2014/main" id="{AA377487-2D81-EAD8-3B89-E12752863122}"/>
                </a:ext>
              </a:extLst>
            </p:cNvPr>
            <p:cNvSpPr/>
            <p:nvPr/>
          </p:nvSpPr>
          <p:spPr>
            <a:xfrm>
              <a:off x="7874680" y="3609415"/>
              <a:ext cx="2906492" cy="345102"/>
            </a:xfrm>
            <a:prstGeom prst="rect">
              <a:avLst/>
            </a:prstGeom>
            <a:solidFill>
              <a:schemeClr val="tx1">
                <a:alpha val="34000"/>
              </a:schemeClr>
            </a:solidFill>
            <a:ln>
              <a:noFill/>
            </a:ln>
            <a:effectLst>
              <a:innerShdw blurRad="63500" dist="50800" dir="10800000">
                <a:prstClr val="black">
                  <a:alpha val="51000"/>
                </a:prstClr>
              </a:innerShdw>
              <a:softEdge rad="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5" name="Rectangle 34">
              <a:extLst>
                <a:ext uri="{FF2B5EF4-FFF2-40B4-BE49-F238E27FC236}">
                  <a16:creationId xmlns:a16="http://schemas.microsoft.com/office/drawing/2014/main" id="{9B06574E-3154-9DCB-9256-62898569FFE5}"/>
                </a:ext>
              </a:extLst>
            </p:cNvPr>
            <p:cNvSpPr/>
            <p:nvPr/>
          </p:nvSpPr>
          <p:spPr>
            <a:xfrm>
              <a:off x="1410653" y="5841312"/>
              <a:ext cx="2916519" cy="345102"/>
            </a:xfrm>
            <a:prstGeom prst="rect">
              <a:avLst/>
            </a:prstGeom>
            <a:solidFill>
              <a:schemeClr val="tx1">
                <a:alpha val="34000"/>
              </a:schemeClr>
            </a:solidFill>
            <a:ln>
              <a:noFill/>
            </a:ln>
            <a:effectLst>
              <a:innerShdw blurRad="63500" dist="50800" dir="10800000">
                <a:prstClr val="black">
                  <a:alpha val="51000"/>
                </a:prstClr>
              </a:innerShdw>
              <a:softEdge rad="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7" name="Rectangle 36">
              <a:extLst>
                <a:ext uri="{FF2B5EF4-FFF2-40B4-BE49-F238E27FC236}">
                  <a16:creationId xmlns:a16="http://schemas.microsoft.com/office/drawing/2014/main" id="{6602C7B8-3612-4A31-FB9A-9E382C4708C4}"/>
                </a:ext>
              </a:extLst>
            </p:cNvPr>
            <p:cNvSpPr/>
            <p:nvPr/>
          </p:nvSpPr>
          <p:spPr>
            <a:xfrm>
              <a:off x="4631492" y="5841312"/>
              <a:ext cx="2922680" cy="345102"/>
            </a:xfrm>
            <a:prstGeom prst="rect">
              <a:avLst/>
            </a:prstGeom>
            <a:solidFill>
              <a:schemeClr val="tx1">
                <a:alpha val="34000"/>
              </a:schemeClr>
            </a:solidFill>
            <a:ln>
              <a:noFill/>
            </a:ln>
            <a:effectLst>
              <a:innerShdw blurRad="63500" dist="50800" dir="10800000">
                <a:prstClr val="black">
                  <a:alpha val="51000"/>
                </a:prstClr>
              </a:innerShdw>
              <a:softEdge rad="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9" name="Rectangle 38">
              <a:extLst>
                <a:ext uri="{FF2B5EF4-FFF2-40B4-BE49-F238E27FC236}">
                  <a16:creationId xmlns:a16="http://schemas.microsoft.com/office/drawing/2014/main" id="{9EF789A4-8F9F-1002-ACB9-B80F85D75F38}"/>
                </a:ext>
              </a:extLst>
            </p:cNvPr>
            <p:cNvSpPr/>
            <p:nvPr/>
          </p:nvSpPr>
          <p:spPr>
            <a:xfrm>
              <a:off x="7874680" y="5841312"/>
              <a:ext cx="2906492" cy="345102"/>
            </a:xfrm>
            <a:prstGeom prst="rect">
              <a:avLst/>
            </a:prstGeom>
            <a:solidFill>
              <a:schemeClr val="tx1">
                <a:alpha val="34000"/>
              </a:schemeClr>
            </a:solidFill>
            <a:ln>
              <a:noFill/>
            </a:ln>
            <a:effectLst>
              <a:innerShdw blurRad="63500" dist="50800" dir="10800000">
                <a:prstClr val="black">
                  <a:alpha val="51000"/>
                </a:prstClr>
              </a:innerShdw>
              <a:softEdge rad="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41" name="Textfeld 641">
              <a:extLst>
                <a:ext uri="{FF2B5EF4-FFF2-40B4-BE49-F238E27FC236}">
                  <a16:creationId xmlns:a16="http://schemas.microsoft.com/office/drawing/2014/main" id="{0252279D-C1D2-41F5-4EC4-F87E3745E8F3}"/>
                </a:ext>
              </a:extLst>
            </p:cNvPr>
            <p:cNvSpPr txBox="1"/>
            <p:nvPr/>
          </p:nvSpPr>
          <p:spPr>
            <a:xfrm>
              <a:off x="4636042" y="3618990"/>
              <a:ext cx="2916520" cy="325952"/>
            </a:xfrm>
            <a:prstGeom prst="rect">
              <a:avLst/>
            </a:prstGeom>
            <a:noFill/>
          </p:spPr>
          <p:txBody>
            <a:bodyPr wrap="square" lIns="91440" tIns="18000" rIns="36000" bIns="0" numCol="1" spcCol="306000" rtlCol="0" anchor="ctr">
              <a:spAutoFit/>
            </a:bodyPr>
            <a:lstStyle/>
            <a:p>
              <a:r>
                <a:rPr lang="en-US" sz="1000" dirty="0">
                  <a:solidFill>
                    <a:schemeClr val="bg1">
                      <a:alpha val="85000"/>
                    </a:schemeClr>
                  </a:solidFill>
                  <a:latin typeface="Aptos" panose="020B0004020202020204" pitchFamily="34" charset="0"/>
                  <a:cs typeface="Porsche Next TT" panose="020B0504020101010102" pitchFamily="34" charset="0"/>
                </a:rPr>
                <a:t>Dr. Alfred </a:t>
              </a:r>
              <a:r>
                <a:rPr lang="en-US" sz="1000" dirty="0" err="1">
                  <a:solidFill>
                    <a:schemeClr val="bg1">
                      <a:alpha val="85000"/>
                    </a:schemeClr>
                  </a:solidFill>
                  <a:latin typeface="Aptos" panose="020B0004020202020204" pitchFamily="34" charset="0"/>
                  <a:cs typeface="Porsche Next TT" panose="020B0504020101010102" pitchFamily="34" charset="0"/>
                </a:rPr>
                <a:t>Uhl,Mr</a:t>
              </a:r>
              <a:r>
                <a:rPr lang="en-US" sz="1000" dirty="0">
                  <a:solidFill>
                    <a:schemeClr val="bg1">
                      <a:alpha val="85000"/>
                    </a:schemeClr>
                  </a:solidFill>
                  <a:latin typeface="Aptos" panose="020B0004020202020204" pitchFamily="34" charset="0"/>
                  <a:cs typeface="Porsche Next TT" panose="020B0504020101010102" pitchFamily="34" charset="0"/>
                </a:rPr>
                <a:t> Nuno </a:t>
              </a:r>
              <a:r>
                <a:rPr lang="en-US" sz="1000" dirty="0" err="1">
                  <a:solidFill>
                    <a:schemeClr val="bg1">
                      <a:alpha val="85000"/>
                    </a:schemeClr>
                  </a:solidFill>
                  <a:latin typeface="Aptos" panose="020B0004020202020204" pitchFamily="34" charset="0"/>
                  <a:cs typeface="Porsche Next TT" panose="020B0504020101010102" pitchFamily="34" charset="0"/>
                </a:rPr>
                <a:t>Capaz</a:t>
              </a:r>
              <a:endParaRPr lang="en-US" sz="1000" dirty="0">
                <a:solidFill>
                  <a:schemeClr val="bg1">
                    <a:alpha val="85000"/>
                  </a:schemeClr>
                </a:solidFill>
                <a:latin typeface="Aptos" panose="020B0004020202020204" pitchFamily="34" charset="0"/>
                <a:cs typeface="Porsche Next TT" panose="020B0504020101010102" pitchFamily="34" charset="0"/>
              </a:endParaRPr>
            </a:p>
            <a:p>
              <a:r>
                <a:rPr lang="en-US" sz="1000" dirty="0">
                  <a:solidFill>
                    <a:schemeClr val="bg1">
                      <a:alpha val="85000"/>
                    </a:schemeClr>
                  </a:solidFill>
                  <a:latin typeface="Aptos" panose="020B0004020202020204" pitchFamily="34" charset="0"/>
                  <a:cs typeface="Porsche Next TT" panose="020B0504020101010102" pitchFamily="34" charset="0"/>
                </a:rPr>
                <a:t>and Mr. Jim Walsh</a:t>
              </a:r>
            </a:p>
          </p:txBody>
        </p:sp>
        <p:sp>
          <p:nvSpPr>
            <p:cNvPr id="43" name="Textfeld 641">
              <a:extLst>
                <a:ext uri="{FF2B5EF4-FFF2-40B4-BE49-F238E27FC236}">
                  <a16:creationId xmlns:a16="http://schemas.microsoft.com/office/drawing/2014/main" id="{1D87BDD2-88CD-826E-5723-8E1E0125C006}"/>
                </a:ext>
              </a:extLst>
            </p:cNvPr>
            <p:cNvSpPr txBox="1"/>
            <p:nvPr/>
          </p:nvSpPr>
          <p:spPr>
            <a:xfrm>
              <a:off x="7884314" y="3618990"/>
              <a:ext cx="2916520" cy="325952"/>
            </a:xfrm>
            <a:prstGeom prst="rect">
              <a:avLst/>
            </a:prstGeom>
            <a:noFill/>
          </p:spPr>
          <p:txBody>
            <a:bodyPr wrap="square" lIns="91440" tIns="18000" rIns="36000" bIns="0" numCol="1" spcCol="306000" rtlCol="0" anchor="ctr">
              <a:spAutoFit/>
            </a:bodyPr>
            <a:lstStyle/>
            <a:p>
              <a:r>
                <a:rPr lang="en-US" sz="1000" dirty="0">
                  <a:solidFill>
                    <a:schemeClr val="bg1">
                      <a:alpha val="85000"/>
                    </a:schemeClr>
                  </a:solidFill>
                  <a:latin typeface="Aptos" panose="020B0004020202020204" pitchFamily="34" charset="0"/>
                  <a:cs typeface="Porsche Next TT" panose="020B0504020101010102" pitchFamily="34" charset="0"/>
                </a:rPr>
                <a:t>Clondalkin Drug and Alcohol Task Force </a:t>
              </a:r>
              <a:r>
                <a:rPr lang="en-US" sz="1000" dirty="0" err="1">
                  <a:solidFill>
                    <a:schemeClr val="bg1">
                      <a:alpha val="85000"/>
                    </a:schemeClr>
                  </a:solidFill>
                  <a:latin typeface="Aptos" panose="020B0004020202020204" pitchFamily="34" charset="0"/>
                  <a:cs typeface="Porsche Next TT" panose="020B0504020101010102" pitchFamily="34" charset="0"/>
                </a:rPr>
                <a:t>Precention</a:t>
              </a:r>
              <a:r>
                <a:rPr lang="en-US" sz="1000" dirty="0">
                  <a:solidFill>
                    <a:schemeClr val="bg1">
                      <a:alpha val="85000"/>
                    </a:schemeClr>
                  </a:solidFill>
                  <a:latin typeface="Aptos" panose="020B0004020202020204" pitchFamily="34" charset="0"/>
                  <a:cs typeface="Porsche Next TT" panose="020B0504020101010102" pitchFamily="34" charset="0"/>
                </a:rPr>
                <a:t> Model – </a:t>
              </a:r>
              <a:r>
                <a:rPr lang="en-US" sz="1000" dirty="0" err="1">
                  <a:solidFill>
                    <a:schemeClr val="bg1">
                      <a:alpha val="85000"/>
                    </a:schemeClr>
                  </a:solidFill>
                  <a:latin typeface="Aptos" panose="020B0004020202020204" pitchFamily="34" charset="0"/>
                  <a:cs typeface="Porsche Next TT" panose="020B0504020101010102" pitchFamily="34" charset="0"/>
                </a:rPr>
                <a:t>Sive</a:t>
              </a:r>
              <a:r>
                <a:rPr lang="en-US" sz="1000" dirty="0">
                  <a:solidFill>
                    <a:schemeClr val="bg1">
                      <a:alpha val="85000"/>
                    </a:schemeClr>
                  </a:solidFill>
                  <a:latin typeface="Aptos" panose="020B0004020202020204" pitchFamily="34" charset="0"/>
                  <a:cs typeface="Porsche Next TT" panose="020B0504020101010102" pitchFamily="34" charset="0"/>
                </a:rPr>
                <a:t> Brennan, Trevor Bissett</a:t>
              </a:r>
            </a:p>
          </p:txBody>
        </p:sp>
        <p:sp>
          <p:nvSpPr>
            <p:cNvPr id="45" name="Textfeld 641">
              <a:extLst>
                <a:ext uri="{FF2B5EF4-FFF2-40B4-BE49-F238E27FC236}">
                  <a16:creationId xmlns:a16="http://schemas.microsoft.com/office/drawing/2014/main" id="{0FF090B3-1091-5648-A551-E6B9672F8D38}"/>
                </a:ext>
              </a:extLst>
            </p:cNvPr>
            <p:cNvSpPr txBox="1"/>
            <p:nvPr/>
          </p:nvSpPr>
          <p:spPr>
            <a:xfrm>
              <a:off x="1399799" y="5927831"/>
              <a:ext cx="2919600" cy="172064"/>
            </a:xfrm>
            <a:prstGeom prst="rect">
              <a:avLst/>
            </a:prstGeom>
            <a:noFill/>
          </p:spPr>
          <p:txBody>
            <a:bodyPr wrap="square" lIns="91440" tIns="18000" rIns="36000" bIns="0" numCol="1" spcCol="306000" rtlCol="0" anchor="ctr">
              <a:spAutoFit/>
            </a:bodyPr>
            <a:lstStyle/>
            <a:p>
              <a:r>
                <a:rPr lang="de-DE" sz="1000" dirty="0">
                  <a:solidFill>
                    <a:schemeClr val="bg1">
                      <a:alpha val="85000"/>
                    </a:schemeClr>
                  </a:solidFill>
                  <a:latin typeface="Aptos" panose="020B0004020202020204" pitchFamily="34" charset="0"/>
                  <a:cs typeface="Porsche Next TT" panose="020B0504020101010102" pitchFamily="34" charset="0"/>
                </a:rPr>
                <a:t>Roundtable discussions</a:t>
              </a:r>
            </a:p>
          </p:txBody>
        </p:sp>
        <p:sp>
          <p:nvSpPr>
            <p:cNvPr id="53" name="Textfeld 641">
              <a:extLst>
                <a:ext uri="{FF2B5EF4-FFF2-40B4-BE49-F238E27FC236}">
                  <a16:creationId xmlns:a16="http://schemas.microsoft.com/office/drawing/2014/main" id="{5300D288-BB94-7322-DFC2-9DFD2E1BD58A}"/>
                </a:ext>
              </a:extLst>
            </p:cNvPr>
            <p:cNvSpPr txBox="1"/>
            <p:nvPr/>
          </p:nvSpPr>
          <p:spPr>
            <a:xfrm>
              <a:off x="4628412" y="5927831"/>
              <a:ext cx="2919600" cy="172064"/>
            </a:xfrm>
            <a:prstGeom prst="rect">
              <a:avLst/>
            </a:prstGeom>
            <a:noFill/>
          </p:spPr>
          <p:txBody>
            <a:bodyPr wrap="square" lIns="91440" tIns="18000" rIns="36000" bIns="0" numCol="1" spcCol="306000" rtlCol="0" anchor="ctr">
              <a:spAutoFit/>
            </a:bodyPr>
            <a:lstStyle/>
            <a:p>
              <a:r>
                <a:rPr lang="de-DE" sz="1000" dirty="0">
                  <a:solidFill>
                    <a:schemeClr val="bg1">
                      <a:alpha val="85000"/>
                    </a:schemeClr>
                  </a:solidFill>
                  <a:latin typeface="Aptos" panose="020B0004020202020204" pitchFamily="34" charset="0"/>
                  <a:cs typeface="Porsche Next TT" panose="020B0504020101010102" pitchFamily="34" charset="0"/>
                </a:rPr>
                <a:t>Questions and Answers</a:t>
              </a:r>
            </a:p>
          </p:txBody>
        </p:sp>
        <p:sp>
          <p:nvSpPr>
            <p:cNvPr id="54" name="Textfeld 641">
              <a:extLst>
                <a:ext uri="{FF2B5EF4-FFF2-40B4-BE49-F238E27FC236}">
                  <a16:creationId xmlns:a16="http://schemas.microsoft.com/office/drawing/2014/main" id="{75C6E0A4-2AAC-E377-7813-3EA8D8FFBFA4}"/>
                </a:ext>
              </a:extLst>
            </p:cNvPr>
            <p:cNvSpPr txBox="1"/>
            <p:nvPr/>
          </p:nvSpPr>
          <p:spPr>
            <a:xfrm>
              <a:off x="7864652" y="5927831"/>
              <a:ext cx="2919600" cy="172064"/>
            </a:xfrm>
            <a:prstGeom prst="rect">
              <a:avLst/>
            </a:prstGeom>
            <a:noFill/>
          </p:spPr>
          <p:txBody>
            <a:bodyPr wrap="square" lIns="91440" tIns="18000" rIns="36000" bIns="0" numCol="1" spcCol="306000" rtlCol="0" anchor="ctr">
              <a:spAutoFit/>
            </a:bodyPr>
            <a:lstStyle/>
            <a:p>
              <a:r>
                <a:rPr lang="de-DE" sz="1000" dirty="0">
                  <a:solidFill>
                    <a:schemeClr val="bg1">
                      <a:alpha val="85000"/>
                    </a:schemeClr>
                  </a:solidFill>
                  <a:latin typeface="Aptos" panose="020B0004020202020204" pitchFamily="34" charset="0"/>
                  <a:cs typeface="Porsche Next TT" panose="020B0504020101010102" pitchFamily="34" charset="0"/>
                </a:rPr>
                <a:t>Members Vote</a:t>
              </a:r>
            </a:p>
          </p:txBody>
        </p:sp>
      </p:grpSp>
      <p:sp>
        <p:nvSpPr>
          <p:cNvPr id="2" name="Slide Number Placeholder 4">
            <a:extLst>
              <a:ext uri="{FF2B5EF4-FFF2-40B4-BE49-F238E27FC236}">
                <a16:creationId xmlns:a16="http://schemas.microsoft.com/office/drawing/2014/main" id="{725DB01A-B3B1-2FD4-5479-214FB2AEC31E}"/>
              </a:ext>
            </a:extLst>
          </p:cNvPr>
          <p:cNvSpPr>
            <a:spLocks noGrp="1"/>
          </p:cNvSpPr>
          <p:nvPr>
            <p:ph type="sldNum" sz="quarter" idx="12"/>
          </p:nvPr>
        </p:nvSpPr>
        <p:spPr>
          <a:xfrm>
            <a:off x="10437374" y="6356349"/>
            <a:ext cx="916425" cy="365125"/>
          </a:xfrm>
        </p:spPr>
        <p:txBody>
          <a:bodyPr>
            <a:normAutofit/>
          </a:bodyPr>
          <a:lstStyle/>
          <a:p>
            <a:pPr>
              <a:spcAft>
                <a:spcPts val="600"/>
              </a:spcAft>
            </a:pPr>
            <a:fld id="{4F448F46-50E1-486B-A35C-8A56335BF6E5}" type="slidenum">
              <a:rPr lang="en-IE" smtClean="0"/>
              <a:pPr>
                <a:spcAft>
                  <a:spcPts val="600"/>
                </a:spcAft>
              </a:pPr>
              <a:t>9</a:t>
            </a:fld>
            <a:endParaRPr lang="en-IE" dirty="0"/>
          </a:p>
        </p:txBody>
      </p:sp>
    </p:spTree>
    <p:extLst>
      <p:ext uri="{BB962C8B-B14F-4D97-AF65-F5344CB8AC3E}">
        <p14:creationId xmlns:p14="http://schemas.microsoft.com/office/powerpoint/2010/main" val="313959580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3">
      <a:majorFont>
        <a:latin typeface="Aptos Display"/>
        <a:ea typeface=""/>
        <a:cs typeface=""/>
      </a:majorFont>
      <a:minorFont>
        <a:latin typeface="Apto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261683ee-3bb7-4ab2-b195-969aa36197e3">
      <Terms xmlns="http://schemas.microsoft.com/office/infopath/2007/PartnerControls"/>
    </lcf76f155ced4ddcb4097134ff3c332f>
    <TaxCatchAll xmlns="abc87023-1a29-49b9-8a48-a6fe46689c42"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D67C5FDBD5BB0C4D96B3755E3B2548D4" ma:contentTypeVersion="18" ma:contentTypeDescription="Create a new document." ma:contentTypeScope="" ma:versionID="499a81195b36ce20d50e208148c698eb">
  <xsd:schema xmlns:xsd="http://www.w3.org/2001/XMLSchema" xmlns:xs="http://www.w3.org/2001/XMLSchema" xmlns:p="http://schemas.microsoft.com/office/2006/metadata/properties" xmlns:ns2="261683ee-3bb7-4ab2-b195-969aa36197e3" xmlns:ns3="abc87023-1a29-49b9-8a48-a6fe46689c42" targetNamespace="http://schemas.microsoft.com/office/2006/metadata/properties" ma:root="true" ma:fieldsID="844aa3b4951f9539ac5259bb19dc4b2c" ns2:_="" ns3:_="">
    <xsd:import namespace="261683ee-3bb7-4ab2-b195-969aa36197e3"/>
    <xsd:import namespace="abc87023-1a29-49b9-8a48-a6fe46689c42"/>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ServiceAutoKeyPoints" minOccurs="0"/>
                <xsd:element ref="ns2:MediaServiceKeyPoints"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61683ee-3bb7-4ab2-b195-969aa36197e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82cda01d-f949-4577-904b-5f873c29943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ServiceLocation" ma:index="24" nillable="true" ma:displayName="Location" ma:description="" ma:indexed="true" ma:internalName="MediaServiceLocation"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bc87023-1a29-49b9-8a48-a6fe46689c42"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890e0529-da6c-4769-9b8a-d8e95da3c1ff}" ma:internalName="TaxCatchAll" ma:showField="CatchAllData" ma:web="abc87023-1a29-49b9-8a48-a6fe46689c4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8F2CD5A-0281-483E-927A-41D14B5AE8A8}">
  <ds:schemaRefs>
    <ds:schemaRef ds:uri="http://schemas.microsoft.com/sharepoint/v3/contenttype/forms"/>
  </ds:schemaRefs>
</ds:datastoreItem>
</file>

<file path=customXml/itemProps2.xml><?xml version="1.0" encoding="utf-8"?>
<ds:datastoreItem xmlns:ds="http://schemas.openxmlformats.org/officeDocument/2006/customXml" ds:itemID="{C2E5D461-5A5B-4AA0-BE5F-1AA31FEB14A4}">
  <ds:schemaRefs>
    <ds:schemaRef ds:uri="http://schemas.microsoft.com/office/2006/documentManagement/types"/>
    <ds:schemaRef ds:uri="http://purl.org/dc/elements/1.1/"/>
    <ds:schemaRef ds:uri="http://schemas.microsoft.com/office/2006/metadata/properties"/>
    <ds:schemaRef ds:uri="http://purl.org/dc/terms/"/>
    <ds:schemaRef ds:uri="http://purl.org/dc/dcmitype/"/>
    <ds:schemaRef ds:uri="http://schemas.openxmlformats.org/package/2006/metadata/core-properties"/>
    <ds:schemaRef ds:uri="http://schemas.microsoft.com/office/infopath/2007/PartnerControls"/>
    <ds:schemaRef ds:uri="e50a3dd4-0108-43bc-b894-a67ff1843458"/>
    <ds:schemaRef ds:uri="http://www.w3.org/XML/1998/namespace"/>
    <ds:schemaRef ds:uri="261683ee-3bb7-4ab2-b195-969aa36197e3"/>
    <ds:schemaRef ds:uri="abc87023-1a29-49b9-8a48-a6fe46689c42"/>
  </ds:schemaRefs>
</ds:datastoreItem>
</file>

<file path=customXml/itemProps3.xml><?xml version="1.0" encoding="utf-8"?>
<ds:datastoreItem xmlns:ds="http://schemas.openxmlformats.org/officeDocument/2006/customXml" ds:itemID="{0744C79D-DAB6-4B8D-A216-C0519B53E0B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61683ee-3bb7-4ab2-b195-969aa36197e3"/>
    <ds:schemaRef ds:uri="abc87023-1a29-49b9-8a48-a6fe46689c4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1708</Words>
  <Application>Microsoft Office PowerPoint</Application>
  <PresentationFormat>Widescreen</PresentationFormat>
  <Paragraphs>331</Paragraphs>
  <Slides>20</Slides>
  <Notes>20</Notes>
  <HiddenSlides>0</HiddenSlides>
  <MMClips>0</MMClip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Office Theme</vt:lpstr>
      <vt:lpstr>PowerPoint Presentation</vt:lpstr>
      <vt:lpstr>Citizens’ Assemblies to date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Governance and support structures</dc:title>
  <dc:creator>Cathal O'Regan</dc:creator>
  <cp:lastModifiedBy>Tricia McCabe</cp:lastModifiedBy>
  <cp:revision>108</cp:revision>
  <cp:lastPrinted>2025-04-23T14:48:52Z</cp:lastPrinted>
  <dcterms:created xsi:type="dcterms:W3CDTF">2023-04-14T15:12:12Z</dcterms:created>
  <dcterms:modified xsi:type="dcterms:W3CDTF">2025-09-10T14:05:42Z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0x010100D67C5FDBD5BB0C4D96B3755E3B2548D4</vt:lpwstr>
  </property>
</Properties>
</file>